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16"/>
  </p:notesMasterIdLst>
  <p:sldIdLst>
    <p:sldId id="257" r:id="rId5"/>
    <p:sldId id="258" r:id="rId6"/>
    <p:sldId id="259" r:id="rId7"/>
    <p:sldId id="285" r:id="rId8"/>
    <p:sldId id="284" r:id="rId9"/>
    <p:sldId id="281" r:id="rId10"/>
    <p:sldId id="283" r:id="rId11"/>
    <p:sldId id="290" r:id="rId12"/>
    <p:sldId id="288" r:id="rId13"/>
    <p:sldId id="289" r:id="rId14"/>
    <p:sldId id="262" r:id="rId15"/>
  </p:sldIdLst>
  <p:sldSz cx="12192000" cy="6858000"/>
  <p:notesSz cx="6858000" cy="9144000"/>
  <p:embeddedFontLst>
    <p:embeddedFont>
      <p:font typeface="Acumin Pro" panose="020B0604020202020204" charset="0"/>
      <p:regular r:id="rId17"/>
      <p:bold r:id="rId18"/>
      <p:italic r:id="rId19"/>
      <p:boldItalic r:id="rId20"/>
    </p:embeddedFont>
    <p:embeddedFont>
      <p:font typeface="Acumin Pro ExtraCondensed" panose="020B0604020202020204" charset="0"/>
      <p:regular r:id="rId21"/>
      <p:bold r:id="rId22"/>
      <p:italic r:id="rId23"/>
      <p:boldItalic r:id="rId24"/>
    </p:embeddedFont>
    <p:embeddedFont>
      <p:font typeface="Acumin Pro Semibold" panose="020B0604020202020204" charset="0"/>
      <p:regular r:id="rId25"/>
      <p:bold r:id="rId26"/>
      <p:italic r:id="rId27"/>
      <p:boldItalic r:id="rId28"/>
    </p:embeddedFont>
    <p:embeddedFont>
      <p:font typeface="Acumin Pro SemiCondensed"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CD497-4E84-4DD2-B201-CB203913C84D}" v="1287" dt="2022-05-04T03:13:35.380"/>
    <p1510:client id="{B065222D-9ACC-43AE-AA1E-03E5A9ACA345}" v="639" dt="2022-05-04T13:07:54.948"/>
    <p1510:client id="{F14C0EB1-7A29-8679-2C29-1B0AFB5F1BF4}" v="3" dt="2022-05-04T03:41:20.6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34" Type="http://schemas.openxmlformats.org/officeDocument/2006/relationships/font" Target="fonts/font18.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来宾用户" userId="S::urn:spo:anon#13c5ada5d92a67ccd03deae8566be294c478609b7bb1eac7c94cdfaf449c7e7c::" providerId="AD" clId="Web-{D32D3832-57BC-2BD0-BE22-87CAF2E64744}"/>
    <pc:docChg chg="addSld delSld modSld sldOrd">
      <pc:chgData name="来宾用户" userId="S::urn:spo:anon#13c5ada5d92a67ccd03deae8566be294c478609b7bb1eac7c94cdfaf449c7e7c::" providerId="AD" clId="Web-{D32D3832-57BC-2BD0-BE22-87CAF2E64744}" dt="2022-05-03T03:37:06.850" v="48" actId="1076"/>
      <pc:docMkLst>
        <pc:docMk/>
      </pc:docMkLst>
      <pc:sldChg chg="del">
        <pc:chgData name="来宾用户" userId="S::urn:spo:anon#13c5ada5d92a67ccd03deae8566be294c478609b7bb1eac7c94cdfaf449c7e7c::" providerId="AD" clId="Web-{D32D3832-57BC-2BD0-BE22-87CAF2E64744}" dt="2022-05-03T03:14:22.772" v="4"/>
        <pc:sldMkLst>
          <pc:docMk/>
          <pc:sldMk cId="2810881468" sldId="264"/>
        </pc:sldMkLst>
      </pc:sldChg>
      <pc:sldChg chg="addSp delSp modSp add ord">
        <pc:chgData name="来宾用户" userId="S::urn:spo:anon#13c5ada5d92a67ccd03deae8566be294c478609b7bb1eac7c94cdfaf449c7e7c::" providerId="AD" clId="Web-{D32D3832-57BC-2BD0-BE22-87CAF2E64744}" dt="2022-05-03T03:37:06.850" v="48" actId="1076"/>
        <pc:sldMkLst>
          <pc:docMk/>
          <pc:sldMk cId="2802194750" sldId="284"/>
        </pc:sldMkLst>
        <pc:graphicFrameChg chg="mod modGraphic">
          <ac:chgData name="来宾用户" userId="S::urn:spo:anon#13c5ada5d92a67ccd03deae8566be294c478609b7bb1eac7c94cdfaf449c7e7c::" providerId="AD" clId="Web-{D32D3832-57BC-2BD0-BE22-87CAF2E64744}" dt="2022-05-03T03:37:06.850" v="48" actId="1076"/>
          <ac:graphicFrameMkLst>
            <pc:docMk/>
            <pc:sldMk cId="2802194750" sldId="284"/>
            <ac:graphicFrameMk id="7" creationId="{E3A0D05D-EF2E-6102-605F-98411573E096}"/>
          </ac:graphicFrameMkLst>
        </pc:graphicFrameChg>
        <pc:picChg chg="add del mod">
          <ac:chgData name="来宾用户" userId="S::urn:spo:anon#13c5ada5d92a67ccd03deae8566be294c478609b7bb1eac7c94cdfaf449c7e7c::" providerId="AD" clId="Web-{D32D3832-57BC-2BD0-BE22-87CAF2E64744}" dt="2022-05-03T03:21:48.558" v="25"/>
          <ac:picMkLst>
            <pc:docMk/>
            <pc:sldMk cId="2802194750" sldId="284"/>
            <ac:picMk id="2" creationId="{91E587FC-90F3-6B4B-0118-AE800FDE0DB8}"/>
          </ac:picMkLst>
        </pc:picChg>
      </pc:sldChg>
      <pc:sldChg chg="addSp delSp modSp add del ord">
        <pc:chgData name="来宾用户" userId="S::urn:spo:anon#13c5ada5d92a67ccd03deae8566be294c478609b7bb1eac7c94cdfaf449c7e7c::" providerId="AD" clId="Web-{D32D3832-57BC-2BD0-BE22-87CAF2E64744}" dt="2022-05-03T03:36:34.538" v="45"/>
        <pc:sldMkLst>
          <pc:docMk/>
          <pc:sldMk cId="625217611" sldId="285"/>
        </pc:sldMkLst>
        <pc:spChg chg="add del mod">
          <ac:chgData name="来宾用户" userId="S::urn:spo:anon#13c5ada5d92a67ccd03deae8566be294c478609b7bb1eac7c94cdfaf449c7e7c::" providerId="AD" clId="Web-{D32D3832-57BC-2BD0-BE22-87CAF2E64744}" dt="2022-05-03T03:34:46.538" v="35"/>
          <ac:spMkLst>
            <pc:docMk/>
            <pc:sldMk cId="625217611" sldId="285"/>
            <ac:spMk id="2" creationId="{7B159BF6-183B-7419-8D15-BF9DEE81DBA4}"/>
          </ac:spMkLst>
        </pc:spChg>
        <pc:spChg chg="add del">
          <ac:chgData name="来宾用户" userId="S::urn:spo:anon#13c5ada5d92a67ccd03deae8566be294c478609b7bb1eac7c94cdfaf449c7e7c::" providerId="AD" clId="Web-{D32D3832-57BC-2BD0-BE22-87CAF2E64744}" dt="2022-05-03T03:34:11.366" v="26"/>
          <ac:spMkLst>
            <pc:docMk/>
            <pc:sldMk cId="625217611" sldId="285"/>
            <ac:spMk id="8" creationId="{60237AA9-29B9-8449-3FA2-24758DD922C9}"/>
          </ac:spMkLst>
        </pc:spChg>
        <pc:picChg chg="add del mod">
          <ac:chgData name="来宾用户" userId="S::urn:spo:anon#13c5ada5d92a67ccd03deae8566be294c478609b7bb1eac7c94cdfaf449c7e7c::" providerId="AD" clId="Web-{D32D3832-57BC-2BD0-BE22-87CAF2E64744}" dt="2022-05-03T03:15:06.990" v="7"/>
          <ac:picMkLst>
            <pc:docMk/>
            <pc:sldMk cId="625217611" sldId="285"/>
            <ac:picMk id="2" creationId="{A478FE9C-632B-80DE-C9A6-B065580B79C6}"/>
          </ac:picMkLst>
        </pc:picChg>
        <pc:picChg chg="add del mod">
          <ac:chgData name="来宾用户" userId="S::urn:spo:anon#13c5ada5d92a67ccd03deae8566be294c478609b7bb1eac7c94cdfaf449c7e7c::" providerId="AD" clId="Web-{D32D3832-57BC-2BD0-BE22-87CAF2E64744}" dt="2022-05-03T03:36:31.959" v="44"/>
          <ac:picMkLst>
            <pc:docMk/>
            <pc:sldMk cId="625217611" sldId="285"/>
            <ac:picMk id="3" creationId="{4BD51E93-A897-A0AA-FE08-87E68E071E5A}"/>
          </ac:picMkLst>
        </pc:picChg>
      </pc:sldChg>
      <pc:sldChg chg="add ord">
        <pc:chgData name="来宾用户" userId="S::urn:spo:anon#13c5ada5d92a67ccd03deae8566be294c478609b7bb1eac7c94cdfaf449c7e7c::" providerId="AD" clId="Web-{D32D3832-57BC-2BD0-BE22-87CAF2E64744}" dt="2022-05-03T03:36:59.584" v="47"/>
        <pc:sldMkLst>
          <pc:docMk/>
          <pc:sldMk cId="3077790805" sldId="285"/>
        </pc:sldMkLst>
      </pc:sldChg>
    </pc:docChg>
  </pc:docChgLst>
  <pc:docChgLst>
    <pc:chgData name="Benjamin Pierce Masters" userId="S::master19@purdue.edu::56e50ce2-8737-4fbc-9e9b-04f0e49478d4" providerId="AD" clId="Web-{F14C0EB1-7A29-8679-2C29-1B0AFB5F1BF4}"/>
    <pc:docChg chg="modSld">
      <pc:chgData name="Benjamin Pierce Masters" userId="S::master19@purdue.edu::56e50ce2-8737-4fbc-9e9b-04f0e49478d4" providerId="AD" clId="Web-{F14C0EB1-7A29-8679-2C29-1B0AFB5F1BF4}" dt="2022-05-04T03:41:20.623" v="2" actId="20577"/>
      <pc:docMkLst>
        <pc:docMk/>
      </pc:docMkLst>
      <pc:sldChg chg="modSp">
        <pc:chgData name="Benjamin Pierce Masters" userId="S::master19@purdue.edu::56e50ce2-8737-4fbc-9e9b-04f0e49478d4" providerId="AD" clId="Web-{F14C0EB1-7A29-8679-2C29-1B0AFB5F1BF4}" dt="2022-05-04T03:41:20.623" v="2" actId="20577"/>
        <pc:sldMkLst>
          <pc:docMk/>
          <pc:sldMk cId="3009941604" sldId="258"/>
        </pc:sldMkLst>
        <pc:spChg chg="mod">
          <ac:chgData name="Benjamin Pierce Masters" userId="S::master19@purdue.edu::56e50ce2-8737-4fbc-9e9b-04f0e49478d4" providerId="AD" clId="Web-{F14C0EB1-7A29-8679-2C29-1B0AFB5F1BF4}" dt="2022-05-04T03:41:20.623" v="2" actId="20577"/>
          <ac:spMkLst>
            <pc:docMk/>
            <pc:sldMk cId="3009941604" sldId="258"/>
            <ac:spMk id="7" creationId="{63932E9E-E197-42F2-A599-BA529FEB6692}"/>
          </ac:spMkLst>
        </pc:spChg>
      </pc:sldChg>
    </pc:docChg>
  </pc:docChgLst>
  <pc:docChgLst>
    <pc:chgData name="Benjamin Pierce Masters" userId="56e50ce2-8737-4fbc-9e9b-04f0e49478d4" providerId="ADAL" clId="{B065222D-9ACC-43AE-AA1E-03E5A9ACA345}"/>
    <pc:docChg chg="undo custSel delSld modSld">
      <pc:chgData name="Benjamin Pierce Masters" userId="56e50ce2-8737-4fbc-9e9b-04f0e49478d4" providerId="ADAL" clId="{B065222D-9ACC-43AE-AA1E-03E5A9ACA345}" dt="2022-05-04T13:07:54.948" v="1161" actId="478"/>
      <pc:docMkLst>
        <pc:docMk/>
      </pc:docMkLst>
      <pc:sldChg chg="addSp delSp modSp mod">
        <pc:chgData name="Benjamin Pierce Masters" userId="56e50ce2-8737-4fbc-9e9b-04f0e49478d4" providerId="ADAL" clId="{B065222D-9ACC-43AE-AA1E-03E5A9ACA345}" dt="2022-05-04T13:07:25.669" v="1159" actId="1076"/>
        <pc:sldMkLst>
          <pc:docMk/>
          <pc:sldMk cId="259368425" sldId="259"/>
        </pc:sldMkLst>
        <pc:spChg chg="del">
          <ac:chgData name="Benjamin Pierce Masters" userId="56e50ce2-8737-4fbc-9e9b-04f0e49478d4" providerId="ADAL" clId="{B065222D-9ACC-43AE-AA1E-03E5A9ACA345}" dt="2022-05-02T00:32:39.484" v="527" actId="478"/>
          <ac:spMkLst>
            <pc:docMk/>
            <pc:sldMk cId="259368425" sldId="259"/>
            <ac:spMk id="7" creationId="{846B074F-492F-BA64-3278-15AF84DE4673}"/>
          </ac:spMkLst>
        </pc:spChg>
        <pc:spChg chg="add mod topLvl">
          <ac:chgData name="Benjamin Pierce Masters" userId="56e50ce2-8737-4fbc-9e9b-04f0e49478d4" providerId="ADAL" clId="{B065222D-9ACC-43AE-AA1E-03E5A9ACA345}" dt="2022-05-04T13:06:43.256" v="1152" actId="2085"/>
          <ac:spMkLst>
            <pc:docMk/>
            <pc:sldMk cId="259368425" sldId="259"/>
            <ac:spMk id="10" creationId="{3A553702-9978-4AF6-B7B6-656DD71CB0BA}"/>
          </ac:spMkLst>
        </pc:spChg>
        <pc:spChg chg="add mod">
          <ac:chgData name="Benjamin Pierce Masters" userId="56e50ce2-8737-4fbc-9e9b-04f0e49478d4" providerId="ADAL" clId="{B065222D-9ACC-43AE-AA1E-03E5A9ACA345}" dt="2022-05-03T16:24:18.501" v="1125" actId="20577"/>
          <ac:spMkLst>
            <pc:docMk/>
            <pc:sldMk cId="259368425" sldId="259"/>
            <ac:spMk id="19" creationId="{31CE7109-A0CF-47A2-9976-ADE0B94B57DC}"/>
          </ac:spMkLst>
        </pc:spChg>
        <pc:spChg chg="add del mod">
          <ac:chgData name="Benjamin Pierce Masters" userId="56e50ce2-8737-4fbc-9e9b-04f0e49478d4" providerId="ADAL" clId="{B065222D-9ACC-43AE-AA1E-03E5A9ACA345}" dt="2022-05-02T00:13:46.602" v="105"/>
          <ac:spMkLst>
            <pc:docMk/>
            <pc:sldMk cId="259368425" sldId="259"/>
            <ac:spMk id="26" creationId="{3AFA7C3D-DECA-48D9-96DF-FD11FC0419FC}"/>
          </ac:spMkLst>
        </pc:spChg>
        <pc:spChg chg="add mod topLvl">
          <ac:chgData name="Benjamin Pierce Masters" userId="56e50ce2-8737-4fbc-9e9b-04f0e49478d4" providerId="ADAL" clId="{B065222D-9ACC-43AE-AA1E-03E5A9ACA345}" dt="2022-05-04T13:06:33.291" v="1151" actId="165"/>
          <ac:spMkLst>
            <pc:docMk/>
            <pc:sldMk cId="259368425" sldId="259"/>
            <ac:spMk id="27" creationId="{947FE162-1028-40AC-A2B9-E0918EC07460}"/>
          </ac:spMkLst>
        </pc:spChg>
        <pc:spChg chg="add mod topLvl">
          <ac:chgData name="Benjamin Pierce Masters" userId="56e50ce2-8737-4fbc-9e9b-04f0e49478d4" providerId="ADAL" clId="{B065222D-9ACC-43AE-AA1E-03E5A9ACA345}" dt="2022-05-04T13:06:33.291" v="1151" actId="165"/>
          <ac:spMkLst>
            <pc:docMk/>
            <pc:sldMk cId="259368425" sldId="259"/>
            <ac:spMk id="28" creationId="{7A13D1CB-2484-4613-9961-77A078EB7761}"/>
          </ac:spMkLst>
        </pc:spChg>
        <pc:spChg chg="add mod">
          <ac:chgData name="Benjamin Pierce Masters" userId="56e50ce2-8737-4fbc-9e9b-04f0e49478d4" providerId="ADAL" clId="{B065222D-9ACC-43AE-AA1E-03E5A9ACA345}" dt="2022-05-03T16:22:09.086" v="1099" actId="1076"/>
          <ac:spMkLst>
            <pc:docMk/>
            <pc:sldMk cId="259368425" sldId="259"/>
            <ac:spMk id="30" creationId="{63194ED1-9469-4F39-91AF-4BB8A8A02CB1}"/>
          </ac:spMkLst>
        </pc:spChg>
        <pc:spChg chg="add mod">
          <ac:chgData name="Benjamin Pierce Masters" userId="56e50ce2-8737-4fbc-9e9b-04f0e49478d4" providerId="ADAL" clId="{B065222D-9ACC-43AE-AA1E-03E5A9ACA345}" dt="2022-05-03T16:21:27.688" v="1096" actId="1076"/>
          <ac:spMkLst>
            <pc:docMk/>
            <pc:sldMk cId="259368425" sldId="259"/>
            <ac:spMk id="31" creationId="{57B0DE1F-1782-479E-80E8-BF28CA5EC500}"/>
          </ac:spMkLst>
        </pc:spChg>
        <pc:spChg chg="add del mod">
          <ac:chgData name="Benjamin Pierce Masters" userId="56e50ce2-8737-4fbc-9e9b-04f0e49478d4" providerId="ADAL" clId="{B065222D-9ACC-43AE-AA1E-03E5A9ACA345}" dt="2022-05-02T00:17:44.153" v="204" actId="478"/>
          <ac:spMkLst>
            <pc:docMk/>
            <pc:sldMk cId="259368425" sldId="259"/>
            <ac:spMk id="36" creationId="{15E8BD79-4985-4C64-B69E-487BEB78C6C0}"/>
          </ac:spMkLst>
        </pc:spChg>
        <pc:spChg chg="add mod topLvl">
          <ac:chgData name="Benjamin Pierce Masters" userId="56e50ce2-8737-4fbc-9e9b-04f0e49478d4" providerId="ADAL" clId="{B065222D-9ACC-43AE-AA1E-03E5A9ACA345}" dt="2022-05-04T13:06:33.291" v="1151" actId="165"/>
          <ac:spMkLst>
            <pc:docMk/>
            <pc:sldMk cId="259368425" sldId="259"/>
            <ac:spMk id="37" creationId="{D0AEE628-B2B2-438B-BA73-0F402F2D4F09}"/>
          </ac:spMkLst>
        </pc:spChg>
        <pc:spChg chg="add mod topLvl">
          <ac:chgData name="Benjamin Pierce Masters" userId="56e50ce2-8737-4fbc-9e9b-04f0e49478d4" providerId="ADAL" clId="{B065222D-9ACC-43AE-AA1E-03E5A9ACA345}" dt="2022-05-04T13:07:13.353" v="1156" actId="1076"/>
          <ac:spMkLst>
            <pc:docMk/>
            <pc:sldMk cId="259368425" sldId="259"/>
            <ac:spMk id="38" creationId="{C0D828A1-C19D-48DF-B568-DCD1762BFB0E}"/>
          </ac:spMkLst>
        </pc:spChg>
        <pc:spChg chg="add mod">
          <ac:chgData name="Benjamin Pierce Masters" userId="56e50ce2-8737-4fbc-9e9b-04f0e49478d4" providerId="ADAL" clId="{B065222D-9ACC-43AE-AA1E-03E5A9ACA345}" dt="2022-05-03T16:19:04.379" v="1059" actId="1076"/>
          <ac:spMkLst>
            <pc:docMk/>
            <pc:sldMk cId="259368425" sldId="259"/>
            <ac:spMk id="40" creationId="{59E2BE72-0D18-49E2-941C-9EAD0D7EC9C8}"/>
          </ac:spMkLst>
        </pc:spChg>
        <pc:spChg chg="add mod">
          <ac:chgData name="Benjamin Pierce Masters" userId="56e50ce2-8737-4fbc-9e9b-04f0e49478d4" providerId="ADAL" clId="{B065222D-9ACC-43AE-AA1E-03E5A9ACA345}" dt="2022-05-03T16:24:22.458" v="1126" actId="1076"/>
          <ac:spMkLst>
            <pc:docMk/>
            <pc:sldMk cId="259368425" sldId="259"/>
            <ac:spMk id="41" creationId="{1E2ADA3E-2CB5-4F26-9FD7-3096D3CD68FC}"/>
          </ac:spMkLst>
        </pc:spChg>
        <pc:grpChg chg="add del mod">
          <ac:chgData name="Benjamin Pierce Masters" userId="56e50ce2-8737-4fbc-9e9b-04f0e49478d4" providerId="ADAL" clId="{B065222D-9ACC-43AE-AA1E-03E5A9ACA345}" dt="2022-05-04T13:06:33.291" v="1151" actId="165"/>
          <ac:grpSpMkLst>
            <pc:docMk/>
            <pc:sldMk cId="259368425" sldId="259"/>
            <ac:grpSpMk id="2" creationId="{3DC769E8-DBD0-4099-A2B1-0A3D7E8DBE2D}"/>
          </ac:grpSpMkLst>
        </pc:grpChg>
        <pc:grpChg chg="add del mod">
          <ac:chgData name="Benjamin Pierce Masters" userId="56e50ce2-8737-4fbc-9e9b-04f0e49478d4" providerId="ADAL" clId="{B065222D-9ACC-43AE-AA1E-03E5A9ACA345}" dt="2022-05-03T16:23:15.972" v="1114" actId="478"/>
          <ac:grpSpMkLst>
            <pc:docMk/>
            <pc:sldMk cId="259368425" sldId="259"/>
            <ac:grpSpMk id="16" creationId="{640EA313-84CE-4088-B7FA-C45805A9E848}"/>
          </ac:grpSpMkLst>
        </pc:grpChg>
        <pc:grpChg chg="add mod">
          <ac:chgData name="Benjamin Pierce Masters" userId="56e50ce2-8737-4fbc-9e9b-04f0e49478d4" providerId="ADAL" clId="{B065222D-9ACC-43AE-AA1E-03E5A9ACA345}" dt="2022-05-04T13:07:25.669" v="1159" actId="1076"/>
          <ac:grpSpMkLst>
            <pc:docMk/>
            <pc:sldMk cId="259368425" sldId="259"/>
            <ac:grpSpMk id="32" creationId="{7E445012-78A3-4F02-91FE-6394A492115D}"/>
          </ac:grpSpMkLst>
        </pc:grpChg>
        <pc:grpChg chg="add del mod">
          <ac:chgData name="Benjamin Pierce Masters" userId="56e50ce2-8737-4fbc-9e9b-04f0e49478d4" providerId="ADAL" clId="{B065222D-9ACC-43AE-AA1E-03E5A9ACA345}" dt="2022-05-03T16:23:05.198" v="1110" actId="478"/>
          <ac:grpSpMkLst>
            <pc:docMk/>
            <pc:sldMk cId="259368425" sldId="259"/>
            <ac:grpSpMk id="36" creationId="{D82F424C-A6F2-42DA-8D62-A213F74197FC}"/>
          </ac:grpSpMkLst>
        </pc:grpChg>
        <pc:grpChg chg="add mod">
          <ac:chgData name="Benjamin Pierce Masters" userId="56e50ce2-8737-4fbc-9e9b-04f0e49478d4" providerId="ADAL" clId="{B065222D-9ACC-43AE-AA1E-03E5A9ACA345}" dt="2022-05-04T13:07:25.669" v="1159" actId="1076"/>
          <ac:grpSpMkLst>
            <pc:docMk/>
            <pc:sldMk cId="259368425" sldId="259"/>
            <ac:grpSpMk id="43" creationId="{99273A3B-D1F8-46BA-8A8A-A4ECF0385A9D}"/>
          </ac:grpSpMkLst>
        </pc:grpChg>
        <pc:grpChg chg="add mod">
          <ac:chgData name="Benjamin Pierce Masters" userId="56e50ce2-8737-4fbc-9e9b-04f0e49478d4" providerId="ADAL" clId="{B065222D-9ACC-43AE-AA1E-03E5A9ACA345}" dt="2022-05-03T16:23:28.971" v="1118" actId="1076"/>
          <ac:grpSpMkLst>
            <pc:docMk/>
            <pc:sldMk cId="259368425" sldId="259"/>
            <ac:grpSpMk id="46" creationId="{DBEA2FB3-F78F-4F0A-A9F6-12BF3BC26017}"/>
          </ac:grpSpMkLst>
        </pc:grpChg>
        <pc:cxnChg chg="add mod topLvl">
          <ac:chgData name="Benjamin Pierce Masters" userId="56e50ce2-8737-4fbc-9e9b-04f0e49478d4" providerId="ADAL" clId="{B065222D-9ACC-43AE-AA1E-03E5A9ACA345}" dt="2022-05-04T13:06:33.291" v="1151" actId="165"/>
          <ac:cxnSpMkLst>
            <pc:docMk/>
            <pc:sldMk cId="259368425" sldId="259"/>
            <ac:cxnSpMk id="3" creationId="{323A5ECA-96CF-43A2-B5A1-250194A765BB}"/>
          </ac:cxnSpMkLst>
        </pc:cxnChg>
        <pc:cxnChg chg="add del mod">
          <ac:chgData name="Benjamin Pierce Masters" userId="56e50ce2-8737-4fbc-9e9b-04f0e49478d4" providerId="ADAL" clId="{B065222D-9ACC-43AE-AA1E-03E5A9ACA345}" dt="2022-05-02T00:07:20.028" v="3"/>
          <ac:cxnSpMkLst>
            <pc:docMk/>
            <pc:sldMk cId="259368425" sldId="259"/>
            <ac:cxnSpMk id="8" creationId="{4E4143A8-BB45-4B10-ADFF-2964664836E6}"/>
          </ac:cxnSpMkLst>
        </pc:cxnChg>
        <pc:cxnChg chg="add mod">
          <ac:chgData name="Benjamin Pierce Masters" userId="56e50ce2-8737-4fbc-9e9b-04f0e49478d4" providerId="ADAL" clId="{B065222D-9ACC-43AE-AA1E-03E5A9ACA345}" dt="2022-05-03T16:17:48.041" v="1032" actId="164"/>
          <ac:cxnSpMkLst>
            <pc:docMk/>
            <pc:sldMk cId="259368425" sldId="259"/>
            <ac:cxnSpMk id="8" creationId="{DAE4308A-6CB5-4683-BFED-A58C853C3C40}"/>
          </ac:cxnSpMkLst>
        </pc:cxnChg>
        <pc:cxnChg chg="add mod topLvl">
          <ac:chgData name="Benjamin Pierce Masters" userId="56e50ce2-8737-4fbc-9e9b-04f0e49478d4" providerId="ADAL" clId="{B065222D-9ACC-43AE-AA1E-03E5A9ACA345}" dt="2022-05-04T13:06:33.291" v="1151" actId="165"/>
          <ac:cxnSpMkLst>
            <pc:docMk/>
            <pc:sldMk cId="259368425" sldId="259"/>
            <ac:cxnSpMk id="9" creationId="{3913837C-1652-4F62-A338-95B33A2304CC}"/>
          </ac:cxnSpMkLst>
        </pc:cxnChg>
        <pc:cxnChg chg="add mod topLvl">
          <ac:chgData name="Benjamin Pierce Masters" userId="56e50ce2-8737-4fbc-9e9b-04f0e49478d4" providerId="ADAL" clId="{B065222D-9ACC-43AE-AA1E-03E5A9ACA345}" dt="2022-05-04T13:06:33.291" v="1151" actId="165"/>
          <ac:cxnSpMkLst>
            <pc:docMk/>
            <pc:sldMk cId="259368425" sldId="259"/>
            <ac:cxnSpMk id="12" creationId="{F4FC4DC8-2E57-4691-A1D4-ACF153CC9043}"/>
          </ac:cxnSpMkLst>
        </pc:cxnChg>
        <pc:cxnChg chg="add mod topLvl">
          <ac:chgData name="Benjamin Pierce Masters" userId="56e50ce2-8737-4fbc-9e9b-04f0e49478d4" providerId="ADAL" clId="{B065222D-9ACC-43AE-AA1E-03E5A9ACA345}" dt="2022-05-04T13:06:33.291" v="1151" actId="165"/>
          <ac:cxnSpMkLst>
            <pc:docMk/>
            <pc:sldMk cId="259368425" sldId="259"/>
            <ac:cxnSpMk id="13" creationId="{79302BAE-E6D9-4E0F-933F-DFC2B47F423A}"/>
          </ac:cxnSpMkLst>
        </pc:cxnChg>
        <pc:cxnChg chg="add mod">
          <ac:chgData name="Benjamin Pierce Masters" userId="56e50ce2-8737-4fbc-9e9b-04f0e49478d4" providerId="ADAL" clId="{B065222D-9ACC-43AE-AA1E-03E5A9ACA345}" dt="2022-05-03T16:17:48.041" v="1032" actId="164"/>
          <ac:cxnSpMkLst>
            <pc:docMk/>
            <pc:sldMk cId="259368425" sldId="259"/>
            <ac:cxnSpMk id="15" creationId="{A1F70210-7BCC-4126-9B8E-5D0C6567FACC}"/>
          </ac:cxnSpMkLst>
        </pc:cxnChg>
        <pc:cxnChg chg="add del mod">
          <ac:chgData name="Benjamin Pierce Masters" userId="56e50ce2-8737-4fbc-9e9b-04f0e49478d4" providerId="ADAL" clId="{B065222D-9ACC-43AE-AA1E-03E5A9ACA345}" dt="2022-05-02T00:15:43.942" v="135" actId="478"/>
          <ac:cxnSpMkLst>
            <pc:docMk/>
            <pc:sldMk cId="259368425" sldId="259"/>
            <ac:cxnSpMk id="18" creationId="{61D658D8-3111-4615-A6E0-C99DDF2957A2}"/>
          </ac:cxnSpMkLst>
        </pc:cxnChg>
        <pc:cxnChg chg="add mod">
          <ac:chgData name="Benjamin Pierce Masters" userId="56e50ce2-8737-4fbc-9e9b-04f0e49478d4" providerId="ADAL" clId="{B065222D-9ACC-43AE-AA1E-03E5A9ACA345}" dt="2022-05-03T16:20:33.961" v="1081" actId="1076"/>
          <ac:cxnSpMkLst>
            <pc:docMk/>
            <pc:sldMk cId="259368425" sldId="259"/>
            <ac:cxnSpMk id="18" creationId="{F00928CA-8DD1-4206-8139-30CA65B49F9D}"/>
          </ac:cxnSpMkLst>
        </pc:cxnChg>
        <pc:cxnChg chg="add mod topLvl">
          <ac:chgData name="Benjamin Pierce Masters" userId="56e50ce2-8737-4fbc-9e9b-04f0e49478d4" providerId="ADAL" clId="{B065222D-9ACC-43AE-AA1E-03E5A9ACA345}" dt="2022-05-04T13:06:33.291" v="1151" actId="165"/>
          <ac:cxnSpMkLst>
            <pc:docMk/>
            <pc:sldMk cId="259368425" sldId="259"/>
            <ac:cxnSpMk id="20" creationId="{A2CDAF5E-BD32-4232-B97C-0688E479335F}"/>
          </ac:cxnSpMkLst>
        </pc:cxnChg>
        <pc:cxnChg chg="add mod">
          <ac:chgData name="Benjamin Pierce Masters" userId="56e50ce2-8737-4fbc-9e9b-04f0e49478d4" providerId="ADAL" clId="{B065222D-9ACC-43AE-AA1E-03E5A9ACA345}" dt="2022-05-03T16:20:31.570" v="1080" actId="1076"/>
          <ac:cxnSpMkLst>
            <pc:docMk/>
            <pc:sldMk cId="259368425" sldId="259"/>
            <ac:cxnSpMk id="29" creationId="{70D76EEA-B27B-4B25-8706-C167D79E5DED}"/>
          </ac:cxnSpMkLst>
        </pc:cxnChg>
        <pc:cxnChg chg="mod">
          <ac:chgData name="Benjamin Pierce Masters" userId="56e50ce2-8737-4fbc-9e9b-04f0e49478d4" providerId="ADAL" clId="{B065222D-9ACC-43AE-AA1E-03E5A9ACA345}" dt="2022-05-03T16:22:56.128" v="1107" actId="1582"/>
          <ac:cxnSpMkLst>
            <pc:docMk/>
            <pc:sldMk cId="259368425" sldId="259"/>
            <ac:cxnSpMk id="33" creationId="{78ACCD86-9AB6-4F3F-A6B3-31ADE505D9C2}"/>
          </ac:cxnSpMkLst>
        </pc:cxnChg>
        <pc:cxnChg chg="add mod topLvl">
          <ac:chgData name="Benjamin Pierce Masters" userId="56e50ce2-8737-4fbc-9e9b-04f0e49478d4" providerId="ADAL" clId="{B065222D-9ACC-43AE-AA1E-03E5A9ACA345}" dt="2022-05-04T13:06:33.291" v="1151" actId="165"/>
          <ac:cxnSpMkLst>
            <pc:docMk/>
            <pc:sldMk cId="259368425" sldId="259"/>
            <ac:cxnSpMk id="34" creationId="{2E8E4D94-6916-4FE3-82AA-686160C0B5DD}"/>
          </ac:cxnSpMkLst>
        </pc:cxnChg>
        <pc:cxnChg chg="mod">
          <ac:chgData name="Benjamin Pierce Masters" userId="56e50ce2-8737-4fbc-9e9b-04f0e49478d4" providerId="ADAL" clId="{B065222D-9ACC-43AE-AA1E-03E5A9ACA345}" dt="2022-05-03T16:22:56.128" v="1107" actId="1582"/>
          <ac:cxnSpMkLst>
            <pc:docMk/>
            <pc:sldMk cId="259368425" sldId="259"/>
            <ac:cxnSpMk id="35" creationId="{883A7986-4234-48FD-BF13-142299872487}"/>
          </ac:cxnSpMkLst>
        </pc:cxnChg>
        <pc:cxnChg chg="add mod">
          <ac:chgData name="Benjamin Pierce Masters" userId="56e50ce2-8737-4fbc-9e9b-04f0e49478d4" providerId="ADAL" clId="{B065222D-9ACC-43AE-AA1E-03E5A9ACA345}" dt="2022-05-04T13:07:02.554" v="1155" actId="693"/>
          <ac:cxnSpMkLst>
            <pc:docMk/>
            <pc:sldMk cId="259368425" sldId="259"/>
            <ac:cxnSpMk id="36" creationId="{BBC0FC91-C3FA-468D-ABF9-D1B6E08E3FBC}"/>
          </ac:cxnSpMkLst>
        </pc:cxnChg>
        <pc:cxnChg chg="mod">
          <ac:chgData name="Benjamin Pierce Masters" userId="56e50ce2-8737-4fbc-9e9b-04f0e49478d4" providerId="ADAL" clId="{B065222D-9ACC-43AE-AA1E-03E5A9ACA345}" dt="2022-05-03T16:22:37.241" v="1103"/>
          <ac:cxnSpMkLst>
            <pc:docMk/>
            <pc:sldMk cId="259368425" sldId="259"/>
            <ac:cxnSpMk id="39" creationId="{EDA93FA2-CD54-4730-AF6B-78C041E0C69A}"/>
          </ac:cxnSpMkLst>
        </pc:cxnChg>
        <pc:cxnChg chg="mod">
          <ac:chgData name="Benjamin Pierce Masters" userId="56e50ce2-8737-4fbc-9e9b-04f0e49478d4" providerId="ADAL" clId="{B065222D-9ACC-43AE-AA1E-03E5A9ACA345}" dt="2022-05-03T16:22:37.241" v="1103"/>
          <ac:cxnSpMkLst>
            <pc:docMk/>
            <pc:sldMk cId="259368425" sldId="259"/>
            <ac:cxnSpMk id="42" creationId="{38A873DF-208D-4ADB-B1BF-35308701505B}"/>
          </ac:cxnSpMkLst>
        </pc:cxnChg>
        <pc:cxnChg chg="mod">
          <ac:chgData name="Benjamin Pierce Masters" userId="56e50ce2-8737-4fbc-9e9b-04f0e49478d4" providerId="ADAL" clId="{B065222D-9ACC-43AE-AA1E-03E5A9ACA345}" dt="2022-05-03T16:23:06.545" v="1111"/>
          <ac:cxnSpMkLst>
            <pc:docMk/>
            <pc:sldMk cId="259368425" sldId="259"/>
            <ac:cxnSpMk id="44" creationId="{E08D9F5F-3B42-4CDA-94C3-88B0A226AE10}"/>
          </ac:cxnSpMkLst>
        </pc:cxnChg>
        <pc:cxnChg chg="mod">
          <ac:chgData name="Benjamin Pierce Masters" userId="56e50ce2-8737-4fbc-9e9b-04f0e49478d4" providerId="ADAL" clId="{B065222D-9ACC-43AE-AA1E-03E5A9ACA345}" dt="2022-05-03T16:23:06.545" v="1111"/>
          <ac:cxnSpMkLst>
            <pc:docMk/>
            <pc:sldMk cId="259368425" sldId="259"/>
            <ac:cxnSpMk id="45" creationId="{17518968-BB40-4354-BD8E-2D0A5C97A7E7}"/>
          </ac:cxnSpMkLst>
        </pc:cxnChg>
        <pc:cxnChg chg="mod">
          <ac:chgData name="Benjamin Pierce Masters" userId="56e50ce2-8737-4fbc-9e9b-04f0e49478d4" providerId="ADAL" clId="{B065222D-9ACC-43AE-AA1E-03E5A9ACA345}" dt="2022-05-03T16:23:17.537" v="1115"/>
          <ac:cxnSpMkLst>
            <pc:docMk/>
            <pc:sldMk cId="259368425" sldId="259"/>
            <ac:cxnSpMk id="47" creationId="{3558D317-9C5C-45AB-B124-89DE1DEBAED3}"/>
          </ac:cxnSpMkLst>
        </pc:cxnChg>
        <pc:cxnChg chg="mod">
          <ac:chgData name="Benjamin Pierce Masters" userId="56e50ce2-8737-4fbc-9e9b-04f0e49478d4" providerId="ADAL" clId="{B065222D-9ACC-43AE-AA1E-03E5A9ACA345}" dt="2022-05-03T16:23:17.537" v="1115"/>
          <ac:cxnSpMkLst>
            <pc:docMk/>
            <pc:sldMk cId="259368425" sldId="259"/>
            <ac:cxnSpMk id="48" creationId="{208AF8C0-628F-45CC-A484-2BA197EAA98E}"/>
          </ac:cxnSpMkLst>
        </pc:cxnChg>
      </pc:sldChg>
      <pc:sldChg chg="addSp delSp modSp mod">
        <pc:chgData name="Benjamin Pierce Masters" userId="56e50ce2-8737-4fbc-9e9b-04f0e49478d4" providerId="ADAL" clId="{B065222D-9ACC-43AE-AA1E-03E5A9ACA345}" dt="2022-05-04T13:07:54.948" v="1161" actId="478"/>
        <pc:sldMkLst>
          <pc:docMk/>
          <pc:sldMk cId="1584432309" sldId="281"/>
        </pc:sldMkLst>
        <pc:spChg chg="mod">
          <ac:chgData name="Benjamin Pierce Masters" userId="56e50ce2-8737-4fbc-9e9b-04f0e49478d4" providerId="ADAL" clId="{B065222D-9ACC-43AE-AA1E-03E5A9ACA345}" dt="2022-05-03T16:01:45.588" v="561" actId="20577"/>
          <ac:spMkLst>
            <pc:docMk/>
            <pc:sldMk cId="1584432309" sldId="281"/>
            <ac:spMk id="6" creationId="{36351FBF-45F0-7449-825E-F0E8D02D8ADC}"/>
          </ac:spMkLst>
        </pc:spChg>
        <pc:spChg chg="del">
          <ac:chgData name="Benjamin Pierce Masters" userId="56e50ce2-8737-4fbc-9e9b-04f0e49478d4" providerId="ADAL" clId="{B065222D-9ACC-43AE-AA1E-03E5A9ACA345}" dt="2022-05-04T13:07:52.407" v="1160" actId="478"/>
          <ac:spMkLst>
            <pc:docMk/>
            <pc:sldMk cId="1584432309" sldId="281"/>
            <ac:spMk id="7" creationId="{A691E43B-1A2C-4F4A-BF05-AE1D589C0464}"/>
          </ac:spMkLst>
        </pc:spChg>
        <pc:spChg chg="add mod">
          <ac:chgData name="Benjamin Pierce Masters" userId="56e50ce2-8737-4fbc-9e9b-04f0e49478d4" providerId="ADAL" clId="{B065222D-9ACC-43AE-AA1E-03E5A9ACA345}" dt="2022-05-03T16:28:32.619" v="1150" actId="20577"/>
          <ac:spMkLst>
            <pc:docMk/>
            <pc:sldMk cId="1584432309" sldId="281"/>
            <ac:spMk id="8" creationId="{575EEF86-DA8D-4323-AA5D-F80EE416BF7D}"/>
          </ac:spMkLst>
        </pc:spChg>
        <pc:spChg chg="add del mod">
          <ac:chgData name="Benjamin Pierce Masters" userId="56e50ce2-8737-4fbc-9e9b-04f0e49478d4" providerId="ADAL" clId="{B065222D-9ACC-43AE-AA1E-03E5A9ACA345}" dt="2022-05-04T13:07:54.948" v="1161" actId="478"/>
          <ac:spMkLst>
            <pc:docMk/>
            <pc:sldMk cId="1584432309" sldId="281"/>
            <ac:spMk id="9" creationId="{59E57869-F971-46F0-A963-D7D0940023F4}"/>
          </ac:spMkLst>
        </pc:spChg>
        <pc:picChg chg="add mod">
          <ac:chgData name="Benjamin Pierce Masters" userId="56e50ce2-8737-4fbc-9e9b-04f0e49478d4" providerId="ADAL" clId="{B065222D-9ACC-43AE-AA1E-03E5A9ACA345}" dt="2022-05-03T16:02:28.568" v="564" actId="1076"/>
          <ac:picMkLst>
            <pc:docMk/>
            <pc:sldMk cId="1584432309" sldId="281"/>
            <ac:picMk id="3" creationId="{D9407326-CC4A-4717-B315-A0F7A345D15E}"/>
          </ac:picMkLst>
        </pc:picChg>
      </pc:sldChg>
      <pc:sldChg chg="del">
        <pc:chgData name="Benjamin Pierce Masters" userId="56e50ce2-8737-4fbc-9e9b-04f0e49478d4" providerId="ADAL" clId="{B065222D-9ACC-43AE-AA1E-03E5A9ACA345}" dt="2022-05-03T16:10:09.366" v="732" actId="47"/>
        <pc:sldMkLst>
          <pc:docMk/>
          <pc:sldMk cId="4105403478" sldId="282"/>
        </pc:sldMkLst>
      </pc:sldChg>
      <pc:sldChg chg="modSp">
        <pc:chgData name="Benjamin Pierce Masters" userId="56e50ce2-8737-4fbc-9e9b-04f0e49478d4" providerId="ADAL" clId="{B065222D-9ACC-43AE-AA1E-03E5A9ACA345}" dt="2022-05-03T16:10:37.504" v="733" actId="20577"/>
        <pc:sldMkLst>
          <pc:docMk/>
          <pc:sldMk cId="3077790805" sldId="285"/>
        </pc:sldMkLst>
        <pc:spChg chg="mod">
          <ac:chgData name="Benjamin Pierce Masters" userId="56e50ce2-8737-4fbc-9e9b-04f0e49478d4" providerId="ADAL" clId="{B065222D-9ACC-43AE-AA1E-03E5A9ACA345}" dt="2022-05-03T16:10:37.504" v="733" actId="20577"/>
          <ac:spMkLst>
            <pc:docMk/>
            <pc:sldMk cId="3077790805" sldId="285"/>
            <ac:spMk id="8" creationId="{60237AA9-29B9-8449-3FA2-24758DD922C9}"/>
          </ac:spMkLst>
        </pc:spChg>
      </pc:sldChg>
    </pc:docChg>
  </pc:docChgLst>
  <pc:docChgLst>
    <pc:chgData name="Nitin Y Pauletti" userId="aa073b2c-9e5d-4661-bc1d-5cf44b251df3" providerId="ADAL" clId="{658CD497-4E84-4DD2-B201-CB203913C84D}"/>
    <pc:docChg chg="custSel addSld delSld modSld sldOrd">
      <pc:chgData name="Nitin Y Pauletti" userId="aa073b2c-9e5d-4661-bc1d-5cf44b251df3" providerId="ADAL" clId="{658CD497-4E84-4DD2-B201-CB203913C84D}" dt="2022-05-04T03:13:35.380" v="1287" actId="20577"/>
      <pc:docMkLst>
        <pc:docMk/>
      </pc:docMkLst>
      <pc:sldChg chg="modSp mod">
        <pc:chgData name="Nitin Y Pauletti" userId="aa073b2c-9e5d-4661-bc1d-5cf44b251df3" providerId="ADAL" clId="{658CD497-4E84-4DD2-B201-CB203913C84D}" dt="2022-05-04T03:09:55.082" v="1275" actId="20577"/>
        <pc:sldMkLst>
          <pc:docMk/>
          <pc:sldMk cId="3009941604" sldId="258"/>
        </pc:sldMkLst>
        <pc:spChg chg="mod">
          <ac:chgData name="Nitin Y Pauletti" userId="aa073b2c-9e5d-4661-bc1d-5cf44b251df3" providerId="ADAL" clId="{658CD497-4E84-4DD2-B201-CB203913C84D}" dt="2022-05-04T03:09:55.082" v="1275" actId="20577"/>
          <ac:spMkLst>
            <pc:docMk/>
            <pc:sldMk cId="3009941604" sldId="258"/>
            <ac:spMk id="7" creationId="{63932E9E-E197-42F2-A599-BA529FEB6692}"/>
          </ac:spMkLst>
        </pc:spChg>
      </pc:sldChg>
      <pc:sldChg chg="modSp mod">
        <pc:chgData name="Nitin Y Pauletti" userId="aa073b2c-9e5d-4661-bc1d-5cf44b251df3" providerId="ADAL" clId="{658CD497-4E84-4DD2-B201-CB203913C84D}" dt="2022-05-04T01:18:46.312" v="3" actId="20577"/>
        <pc:sldMkLst>
          <pc:docMk/>
          <pc:sldMk cId="1584432309" sldId="281"/>
        </pc:sldMkLst>
        <pc:spChg chg="mod">
          <ac:chgData name="Nitin Y Pauletti" userId="aa073b2c-9e5d-4661-bc1d-5cf44b251df3" providerId="ADAL" clId="{658CD497-4E84-4DD2-B201-CB203913C84D}" dt="2022-05-04T01:18:46.312" v="3" actId="20577"/>
          <ac:spMkLst>
            <pc:docMk/>
            <pc:sldMk cId="1584432309" sldId="281"/>
            <ac:spMk id="8" creationId="{575EEF86-DA8D-4323-AA5D-F80EE416BF7D}"/>
          </ac:spMkLst>
        </pc:spChg>
      </pc:sldChg>
      <pc:sldChg chg="addSp delSp modSp mod modNotesTx">
        <pc:chgData name="Nitin Y Pauletti" userId="aa073b2c-9e5d-4661-bc1d-5cf44b251df3" providerId="ADAL" clId="{658CD497-4E84-4DD2-B201-CB203913C84D}" dt="2022-05-04T02:35:14.568" v="490" actId="478"/>
        <pc:sldMkLst>
          <pc:docMk/>
          <pc:sldMk cId="3935233648" sldId="283"/>
        </pc:sldMkLst>
        <pc:spChg chg="del mod">
          <ac:chgData name="Nitin Y Pauletti" userId="aa073b2c-9e5d-4661-bc1d-5cf44b251df3" providerId="ADAL" clId="{658CD497-4E84-4DD2-B201-CB203913C84D}" dt="2022-05-04T02:33:19.852" v="452" actId="478"/>
          <ac:spMkLst>
            <pc:docMk/>
            <pc:sldMk cId="3935233648" sldId="283"/>
            <ac:spMk id="7" creationId="{A691E43B-1A2C-4F4A-BF05-AE1D589C0464}"/>
          </ac:spMkLst>
        </pc:spChg>
        <pc:spChg chg="add del mod">
          <ac:chgData name="Nitin Y Pauletti" userId="aa073b2c-9e5d-4661-bc1d-5cf44b251df3" providerId="ADAL" clId="{658CD497-4E84-4DD2-B201-CB203913C84D}" dt="2022-05-04T02:33:02.153" v="446" actId="478"/>
          <ac:spMkLst>
            <pc:docMk/>
            <pc:sldMk cId="3935233648" sldId="283"/>
            <ac:spMk id="8" creationId="{B100D059-4F9F-F3FF-5E30-9882D6C2768B}"/>
          </ac:spMkLst>
        </pc:spChg>
        <pc:spChg chg="add del mod">
          <ac:chgData name="Nitin Y Pauletti" userId="aa073b2c-9e5d-4661-bc1d-5cf44b251df3" providerId="ADAL" clId="{658CD497-4E84-4DD2-B201-CB203913C84D}" dt="2022-05-04T02:33:21.616" v="453" actId="478"/>
          <ac:spMkLst>
            <pc:docMk/>
            <pc:sldMk cId="3935233648" sldId="283"/>
            <ac:spMk id="16" creationId="{2312BB89-0619-A081-F0CC-F245D995F5E7}"/>
          </ac:spMkLst>
        </pc:spChg>
        <pc:picChg chg="add del mod">
          <ac:chgData name="Nitin Y Pauletti" userId="aa073b2c-9e5d-4661-bc1d-5cf44b251df3" providerId="ADAL" clId="{658CD497-4E84-4DD2-B201-CB203913C84D}" dt="2022-05-04T02:35:14.568" v="490" actId="478"/>
          <ac:picMkLst>
            <pc:docMk/>
            <pc:sldMk cId="3935233648" sldId="283"/>
            <ac:picMk id="3" creationId="{A888D67D-3262-73EE-BED4-A40F13C4BBF9}"/>
          </ac:picMkLst>
        </pc:picChg>
        <pc:picChg chg="add del mod">
          <ac:chgData name="Nitin Y Pauletti" userId="aa073b2c-9e5d-4661-bc1d-5cf44b251df3" providerId="ADAL" clId="{658CD497-4E84-4DD2-B201-CB203913C84D}" dt="2022-05-04T02:33:35.715" v="461" actId="21"/>
          <ac:picMkLst>
            <pc:docMk/>
            <pc:sldMk cId="3935233648" sldId="283"/>
            <ac:picMk id="10" creationId="{BA724AEB-E681-990C-EA97-175487D88AB4}"/>
          </ac:picMkLst>
        </pc:picChg>
        <pc:picChg chg="add del mod">
          <ac:chgData name="Nitin Y Pauletti" userId="aa073b2c-9e5d-4661-bc1d-5cf44b251df3" providerId="ADAL" clId="{658CD497-4E84-4DD2-B201-CB203913C84D}" dt="2022-05-04T02:35:14.152" v="489" actId="478"/>
          <ac:picMkLst>
            <pc:docMk/>
            <pc:sldMk cId="3935233648" sldId="283"/>
            <ac:picMk id="12" creationId="{59F9349D-57F6-A435-A416-958AED86F225}"/>
          </ac:picMkLst>
        </pc:picChg>
        <pc:picChg chg="add del mod">
          <ac:chgData name="Nitin Y Pauletti" userId="aa073b2c-9e5d-4661-bc1d-5cf44b251df3" providerId="ADAL" clId="{658CD497-4E84-4DD2-B201-CB203913C84D}" dt="2022-05-04T02:33:35.715" v="461" actId="21"/>
          <ac:picMkLst>
            <pc:docMk/>
            <pc:sldMk cId="3935233648" sldId="283"/>
            <ac:picMk id="14" creationId="{372128BD-D80B-9814-55D7-9A1C69482826}"/>
          </ac:picMkLst>
        </pc:picChg>
        <pc:picChg chg="add del mod">
          <ac:chgData name="Nitin Y Pauletti" userId="aa073b2c-9e5d-4661-bc1d-5cf44b251df3" providerId="ADAL" clId="{658CD497-4E84-4DD2-B201-CB203913C84D}" dt="2022-05-04T02:34:24.152" v="477" actId="478"/>
          <ac:picMkLst>
            <pc:docMk/>
            <pc:sldMk cId="3935233648" sldId="283"/>
            <ac:picMk id="17" creationId="{AE3393A3-6A92-A338-7A33-0AD54E4E600F}"/>
          </ac:picMkLst>
        </pc:picChg>
        <pc:picChg chg="add del mod">
          <ac:chgData name="Nitin Y Pauletti" userId="aa073b2c-9e5d-4661-bc1d-5cf44b251df3" providerId="ADAL" clId="{658CD497-4E84-4DD2-B201-CB203913C84D}" dt="2022-05-04T02:34:23.848" v="476" actId="478"/>
          <ac:picMkLst>
            <pc:docMk/>
            <pc:sldMk cId="3935233648" sldId="283"/>
            <ac:picMk id="18" creationId="{C35F621B-183B-F957-FDD6-A9AF7392EAE4}"/>
          </ac:picMkLst>
        </pc:picChg>
      </pc:sldChg>
      <pc:sldChg chg="new del ord">
        <pc:chgData name="Nitin Y Pauletti" userId="aa073b2c-9e5d-4661-bc1d-5cf44b251df3" providerId="ADAL" clId="{658CD497-4E84-4DD2-B201-CB203913C84D}" dt="2022-05-04T02:35:16.459" v="491" actId="2696"/>
        <pc:sldMkLst>
          <pc:docMk/>
          <pc:sldMk cId="2430388080" sldId="286"/>
        </pc:sldMkLst>
      </pc:sldChg>
      <pc:sldChg chg="delSp modSp add del mod modNotesTx">
        <pc:chgData name="Nitin Y Pauletti" userId="aa073b2c-9e5d-4661-bc1d-5cf44b251df3" providerId="ADAL" clId="{658CD497-4E84-4DD2-B201-CB203913C84D}" dt="2022-05-04T02:55:23.315" v="1096" actId="2696"/>
        <pc:sldMkLst>
          <pc:docMk/>
          <pc:sldMk cId="2419796589" sldId="287"/>
        </pc:sldMkLst>
        <pc:spChg chg="mod">
          <ac:chgData name="Nitin Y Pauletti" userId="aa073b2c-9e5d-4661-bc1d-5cf44b251df3" providerId="ADAL" clId="{658CD497-4E84-4DD2-B201-CB203913C84D}" dt="2022-05-04T02:35:27.345" v="507" actId="20577"/>
          <ac:spMkLst>
            <pc:docMk/>
            <pc:sldMk cId="2419796589" sldId="287"/>
            <ac:spMk id="6" creationId="{36351FBF-45F0-7449-825E-F0E8D02D8ADC}"/>
          </ac:spMkLst>
        </pc:spChg>
        <pc:picChg chg="del">
          <ac:chgData name="Nitin Y Pauletti" userId="aa073b2c-9e5d-4661-bc1d-5cf44b251df3" providerId="ADAL" clId="{658CD497-4E84-4DD2-B201-CB203913C84D}" dt="2022-05-04T02:33:51.168" v="466" actId="478"/>
          <ac:picMkLst>
            <pc:docMk/>
            <pc:sldMk cId="2419796589" sldId="287"/>
            <ac:picMk id="3" creationId="{A888D67D-3262-73EE-BED4-A40F13C4BBF9}"/>
          </ac:picMkLst>
        </pc:picChg>
        <pc:picChg chg="del">
          <ac:chgData name="Nitin Y Pauletti" userId="aa073b2c-9e5d-4661-bc1d-5cf44b251df3" providerId="ADAL" clId="{658CD497-4E84-4DD2-B201-CB203913C84D}" dt="2022-05-04T02:33:50.912" v="465" actId="478"/>
          <ac:picMkLst>
            <pc:docMk/>
            <pc:sldMk cId="2419796589" sldId="287"/>
            <ac:picMk id="12" creationId="{59F9349D-57F6-A435-A416-958AED86F225}"/>
          </ac:picMkLst>
        </pc:picChg>
        <pc:picChg chg="del mod">
          <ac:chgData name="Nitin Y Pauletti" userId="aa073b2c-9e5d-4661-bc1d-5cf44b251df3" providerId="ADAL" clId="{658CD497-4E84-4DD2-B201-CB203913C84D}" dt="2022-05-04T02:42:45.599" v="729" actId="21"/>
          <ac:picMkLst>
            <pc:docMk/>
            <pc:sldMk cId="2419796589" sldId="287"/>
            <ac:picMk id="17" creationId="{AE3393A3-6A92-A338-7A33-0AD54E4E600F}"/>
          </ac:picMkLst>
        </pc:picChg>
        <pc:picChg chg="del mod">
          <ac:chgData name="Nitin Y Pauletti" userId="aa073b2c-9e5d-4661-bc1d-5cf44b251df3" providerId="ADAL" clId="{658CD497-4E84-4DD2-B201-CB203913C84D}" dt="2022-05-04T02:42:45.599" v="729" actId="21"/>
          <ac:picMkLst>
            <pc:docMk/>
            <pc:sldMk cId="2419796589" sldId="287"/>
            <ac:picMk id="18" creationId="{C35F621B-183B-F957-FDD6-A9AF7392EAE4}"/>
          </ac:picMkLst>
        </pc:picChg>
      </pc:sldChg>
      <pc:sldChg chg="addSp delSp modSp add mod modNotesTx">
        <pc:chgData name="Nitin Y Pauletti" userId="aa073b2c-9e5d-4661-bc1d-5cf44b251df3" providerId="ADAL" clId="{658CD497-4E84-4DD2-B201-CB203913C84D}" dt="2022-05-04T03:13:35.380" v="1287" actId="20577"/>
        <pc:sldMkLst>
          <pc:docMk/>
          <pc:sldMk cId="1566154863" sldId="288"/>
        </pc:sldMkLst>
        <pc:spChg chg="mod">
          <ac:chgData name="Nitin Y Pauletti" userId="aa073b2c-9e5d-4661-bc1d-5cf44b251df3" providerId="ADAL" clId="{658CD497-4E84-4DD2-B201-CB203913C84D}" dt="2022-05-04T02:35:22.361" v="497" actId="20577"/>
          <ac:spMkLst>
            <pc:docMk/>
            <pc:sldMk cId="1566154863" sldId="288"/>
            <ac:spMk id="6" creationId="{36351FBF-45F0-7449-825E-F0E8D02D8ADC}"/>
          </ac:spMkLst>
        </pc:spChg>
        <pc:picChg chg="mod">
          <ac:chgData name="Nitin Y Pauletti" userId="aa073b2c-9e5d-4661-bc1d-5cf44b251df3" providerId="ADAL" clId="{658CD497-4E84-4DD2-B201-CB203913C84D}" dt="2022-05-04T03:12:57.547" v="1280" actId="1076"/>
          <ac:picMkLst>
            <pc:docMk/>
            <pc:sldMk cId="1566154863" sldId="288"/>
            <ac:picMk id="3" creationId="{A888D67D-3262-73EE-BED4-A40F13C4BBF9}"/>
          </ac:picMkLst>
        </pc:picChg>
        <pc:picChg chg="add del mod">
          <ac:chgData name="Nitin Y Pauletti" userId="aa073b2c-9e5d-4661-bc1d-5cf44b251df3" providerId="ADAL" clId="{658CD497-4E84-4DD2-B201-CB203913C84D}" dt="2022-05-04T03:12:47.065" v="1278" actId="478"/>
          <ac:picMkLst>
            <pc:docMk/>
            <pc:sldMk cId="1566154863" sldId="288"/>
            <ac:picMk id="7" creationId="{9617FC75-3E90-FB5D-1CAD-F7158A6D5805}"/>
          </ac:picMkLst>
        </pc:picChg>
        <pc:picChg chg="add del mod">
          <ac:chgData name="Nitin Y Pauletti" userId="aa073b2c-9e5d-4661-bc1d-5cf44b251df3" providerId="ADAL" clId="{658CD497-4E84-4DD2-B201-CB203913C84D}" dt="2022-05-04T03:12:46.649" v="1277" actId="478"/>
          <ac:picMkLst>
            <pc:docMk/>
            <pc:sldMk cId="1566154863" sldId="288"/>
            <ac:picMk id="8" creationId="{FC5F59E6-8D8E-3AEF-397C-850EE94E6C10}"/>
          </ac:picMkLst>
        </pc:picChg>
        <pc:picChg chg="mod">
          <ac:chgData name="Nitin Y Pauletti" userId="aa073b2c-9e5d-4661-bc1d-5cf44b251df3" providerId="ADAL" clId="{658CD497-4E84-4DD2-B201-CB203913C84D}" dt="2022-05-04T03:12:57.547" v="1280" actId="1076"/>
          <ac:picMkLst>
            <pc:docMk/>
            <pc:sldMk cId="1566154863" sldId="288"/>
            <ac:picMk id="12" creationId="{59F9349D-57F6-A435-A416-958AED86F225}"/>
          </ac:picMkLst>
        </pc:picChg>
      </pc:sldChg>
      <pc:sldChg chg="delSp modSp add mod modNotesTx">
        <pc:chgData name="Nitin Y Pauletti" userId="aa073b2c-9e5d-4661-bc1d-5cf44b251df3" providerId="ADAL" clId="{658CD497-4E84-4DD2-B201-CB203913C84D}" dt="2022-05-04T03:13:28.220" v="1286" actId="20577"/>
        <pc:sldMkLst>
          <pc:docMk/>
          <pc:sldMk cId="3808263020" sldId="289"/>
        </pc:sldMkLst>
        <pc:picChg chg="del">
          <ac:chgData name="Nitin Y Pauletti" userId="aa073b2c-9e5d-4661-bc1d-5cf44b251df3" providerId="ADAL" clId="{658CD497-4E84-4DD2-B201-CB203913C84D}" dt="2022-05-04T03:13:00.249" v="1282" actId="478"/>
          <ac:picMkLst>
            <pc:docMk/>
            <pc:sldMk cId="3808263020" sldId="289"/>
            <ac:picMk id="3" creationId="{A888D67D-3262-73EE-BED4-A40F13C4BBF9}"/>
          </ac:picMkLst>
        </pc:picChg>
        <pc:picChg chg="mod">
          <ac:chgData name="Nitin Y Pauletti" userId="aa073b2c-9e5d-4661-bc1d-5cf44b251df3" providerId="ADAL" clId="{658CD497-4E84-4DD2-B201-CB203913C84D}" dt="2022-05-04T03:13:13.560" v="1285" actId="1076"/>
          <ac:picMkLst>
            <pc:docMk/>
            <pc:sldMk cId="3808263020" sldId="289"/>
            <ac:picMk id="7" creationId="{9617FC75-3E90-FB5D-1CAD-F7158A6D5805}"/>
          </ac:picMkLst>
        </pc:picChg>
        <pc:picChg chg="mod">
          <ac:chgData name="Nitin Y Pauletti" userId="aa073b2c-9e5d-4661-bc1d-5cf44b251df3" providerId="ADAL" clId="{658CD497-4E84-4DD2-B201-CB203913C84D}" dt="2022-05-04T03:13:10.554" v="1284" actId="1076"/>
          <ac:picMkLst>
            <pc:docMk/>
            <pc:sldMk cId="3808263020" sldId="289"/>
            <ac:picMk id="8" creationId="{FC5F59E6-8D8E-3AEF-397C-850EE94E6C10}"/>
          </ac:picMkLst>
        </pc:picChg>
        <pc:picChg chg="del">
          <ac:chgData name="Nitin Y Pauletti" userId="aa073b2c-9e5d-4661-bc1d-5cf44b251df3" providerId="ADAL" clId="{658CD497-4E84-4DD2-B201-CB203913C84D}" dt="2022-05-04T03:12:59.961" v="1281" actId="478"/>
          <ac:picMkLst>
            <pc:docMk/>
            <pc:sldMk cId="3808263020" sldId="289"/>
            <ac:picMk id="12" creationId="{59F9349D-57F6-A435-A416-958AED86F225}"/>
          </ac:picMkLst>
        </pc:picChg>
      </pc:sldChg>
    </pc:docChg>
  </pc:docChgLst>
  <pc:docChgLst>
    <pc:chgData name="Bryce Allen Geesey" userId="ee73d90f-9aff-4d55-b130-195360aa0107" providerId="ADAL" clId="{443842D5-8C1C-4E73-BAF9-336393F666DF}"/>
    <pc:docChg chg="custSel addSld modSld">
      <pc:chgData name="Bryce Allen Geesey" userId="ee73d90f-9aff-4d55-b130-195360aa0107" providerId="ADAL" clId="{443842D5-8C1C-4E73-BAF9-336393F666DF}" dt="2022-05-04T03:37:32.279" v="303" actId="1076"/>
      <pc:docMkLst>
        <pc:docMk/>
      </pc:docMkLst>
      <pc:sldChg chg="addSp delSp modSp mod">
        <pc:chgData name="Bryce Allen Geesey" userId="ee73d90f-9aff-4d55-b130-195360aa0107" providerId="ADAL" clId="{443842D5-8C1C-4E73-BAF9-336393F666DF}" dt="2022-05-04T03:28:38.308" v="239" actId="1076"/>
        <pc:sldMkLst>
          <pc:docMk/>
          <pc:sldMk cId="3935233648" sldId="283"/>
        </pc:sldMkLst>
        <pc:spChg chg="add del mod">
          <ac:chgData name="Bryce Allen Geesey" userId="ee73d90f-9aff-4d55-b130-195360aa0107" providerId="ADAL" clId="{443842D5-8C1C-4E73-BAF9-336393F666DF}" dt="2022-05-04T03:13:03.704" v="1" actId="478"/>
          <ac:spMkLst>
            <pc:docMk/>
            <pc:sldMk cId="3935233648" sldId="283"/>
            <ac:spMk id="2" creationId="{BF95C9FA-6334-56B4-62A7-4E7485AEE2AE}"/>
          </ac:spMkLst>
        </pc:spChg>
        <pc:spChg chg="add mod">
          <ac:chgData name="Bryce Allen Geesey" userId="ee73d90f-9aff-4d55-b130-195360aa0107" providerId="ADAL" clId="{443842D5-8C1C-4E73-BAF9-336393F666DF}" dt="2022-05-04T03:28:27.425" v="238" actId="20577"/>
          <ac:spMkLst>
            <pc:docMk/>
            <pc:sldMk cId="3935233648" sldId="283"/>
            <ac:spMk id="9" creationId="{57AE0DC0-1B99-9702-CBD6-F37F88B0BD3D}"/>
          </ac:spMkLst>
        </pc:spChg>
        <pc:graphicFrameChg chg="add mod modGraphic">
          <ac:chgData name="Bryce Allen Geesey" userId="ee73d90f-9aff-4d55-b130-195360aa0107" providerId="ADAL" clId="{443842D5-8C1C-4E73-BAF9-336393F666DF}" dt="2022-05-04T03:28:38.308" v="239" actId="1076"/>
          <ac:graphicFrameMkLst>
            <pc:docMk/>
            <pc:sldMk cId="3935233648" sldId="283"/>
            <ac:graphicFrameMk id="11" creationId="{739C5927-1089-EC90-E5CE-268B3587BBEC}"/>
          </ac:graphicFrameMkLst>
        </pc:graphicFrameChg>
        <pc:picChg chg="add mod">
          <ac:chgData name="Bryce Allen Geesey" userId="ee73d90f-9aff-4d55-b130-195360aa0107" providerId="ADAL" clId="{443842D5-8C1C-4E73-BAF9-336393F666DF}" dt="2022-05-04T03:23:09.942" v="183" actId="1076"/>
          <ac:picMkLst>
            <pc:docMk/>
            <pc:sldMk cId="3935233648" sldId="283"/>
            <ac:picMk id="10" creationId="{8CB4C37E-9369-A7A0-1978-429C82A4BE78}"/>
          </ac:picMkLst>
        </pc:picChg>
      </pc:sldChg>
      <pc:sldChg chg="modNotesTx">
        <pc:chgData name="Bryce Allen Geesey" userId="ee73d90f-9aff-4d55-b130-195360aa0107" providerId="ADAL" clId="{443842D5-8C1C-4E73-BAF9-336393F666DF}" dt="2022-05-04T03:33:53.482" v="261" actId="20577"/>
        <pc:sldMkLst>
          <pc:docMk/>
          <pc:sldMk cId="1566154863" sldId="288"/>
        </pc:sldMkLst>
      </pc:sldChg>
      <pc:sldChg chg="addSp delSp modSp add mod">
        <pc:chgData name="Bryce Allen Geesey" userId="ee73d90f-9aff-4d55-b130-195360aa0107" providerId="ADAL" clId="{443842D5-8C1C-4E73-BAF9-336393F666DF}" dt="2022-05-04T03:37:32.279" v="303" actId="1076"/>
        <pc:sldMkLst>
          <pc:docMk/>
          <pc:sldMk cId="2310086421" sldId="290"/>
        </pc:sldMkLst>
        <pc:spChg chg="mod">
          <ac:chgData name="Bryce Allen Geesey" userId="ee73d90f-9aff-4d55-b130-195360aa0107" providerId="ADAL" clId="{443842D5-8C1C-4E73-BAF9-336393F666DF}" dt="2022-05-04T03:36:20.701" v="267" actId="20577"/>
          <ac:spMkLst>
            <pc:docMk/>
            <pc:sldMk cId="2310086421" sldId="290"/>
            <ac:spMk id="6" creationId="{36351FBF-45F0-7449-825E-F0E8D02D8ADC}"/>
          </ac:spMkLst>
        </pc:spChg>
        <pc:spChg chg="del">
          <ac:chgData name="Bryce Allen Geesey" userId="ee73d90f-9aff-4d55-b130-195360aa0107" providerId="ADAL" clId="{443842D5-8C1C-4E73-BAF9-336393F666DF}" dt="2022-05-04T03:29:45.478" v="247" actId="478"/>
          <ac:spMkLst>
            <pc:docMk/>
            <pc:sldMk cId="2310086421" sldId="290"/>
            <ac:spMk id="9" creationId="{57AE0DC0-1B99-9702-CBD6-F37F88B0BD3D}"/>
          </ac:spMkLst>
        </pc:spChg>
        <pc:spChg chg="add mod">
          <ac:chgData name="Bryce Allen Geesey" userId="ee73d90f-9aff-4d55-b130-195360aa0107" providerId="ADAL" clId="{443842D5-8C1C-4E73-BAF9-336393F666DF}" dt="2022-05-04T03:37:21.543" v="302" actId="1076"/>
          <ac:spMkLst>
            <pc:docMk/>
            <pc:sldMk cId="2310086421" sldId="290"/>
            <ac:spMk id="12" creationId="{01E015B0-EA0C-7182-CCCD-7528205A0323}"/>
          </ac:spMkLst>
        </pc:spChg>
        <pc:spChg chg="add mod">
          <ac:chgData name="Bryce Allen Geesey" userId="ee73d90f-9aff-4d55-b130-195360aa0107" providerId="ADAL" clId="{443842D5-8C1C-4E73-BAF9-336393F666DF}" dt="2022-05-04T03:37:32.279" v="303" actId="1076"/>
          <ac:spMkLst>
            <pc:docMk/>
            <pc:sldMk cId="2310086421" sldId="290"/>
            <ac:spMk id="13" creationId="{BE76ABDF-E57D-1748-D18E-632808A78BC4}"/>
          </ac:spMkLst>
        </pc:spChg>
        <pc:graphicFrameChg chg="del">
          <ac:chgData name="Bryce Allen Geesey" userId="ee73d90f-9aff-4d55-b130-195360aa0107" providerId="ADAL" clId="{443842D5-8C1C-4E73-BAF9-336393F666DF}" dt="2022-05-04T03:29:24.590" v="242" actId="478"/>
          <ac:graphicFrameMkLst>
            <pc:docMk/>
            <pc:sldMk cId="2310086421" sldId="290"/>
            <ac:graphicFrameMk id="11" creationId="{739C5927-1089-EC90-E5CE-268B3587BBEC}"/>
          </ac:graphicFrameMkLst>
        </pc:graphicFrameChg>
        <pc:picChg chg="add mod">
          <ac:chgData name="Bryce Allen Geesey" userId="ee73d90f-9aff-4d55-b130-195360aa0107" providerId="ADAL" clId="{443842D5-8C1C-4E73-BAF9-336393F666DF}" dt="2022-05-04T03:30:08.024" v="251" actId="1076"/>
          <ac:picMkLst>
            <pc:docMk/>
            <pc:sldMk cId="2310086421" sldId="290"/>
            <ac:picMk id="3" creationId="{FCEA3354-CA6C-5C88-4749-620DC24875A8}"/>
          </ac:picMkLst>
        </pc:picChg>
        <pc:picChg chg="add mod">
          <ac:chgData name="Bryce Allen Geesey" userId="ee73d90f-9aff-4d55-b130-195360aa0107" providerId="ADAL" clId="{443842D5-8C1C-4E73-BAF9-336393F666DF}" dt="2022-05-04T03:30:10.187" v="252" actId="1076"/>
          <ac:picMkLst>
            <pc:docMk/>
            <pc:sldMk cId="2310086421" sldId="290"/>
            <ac:picMk id="8" creationId="{4710C9C1-FDDD-ADAF-3516-A3831892E59A}"/>
          </ac:picMkLst>
        </pc:picChg>
        <pc:picChg chg="del">
          <ac:chgData name="Bryce Allen Geesey" userId="ee73d90f-9aff-4d55-b130-195360aa0107" providerId="ADAL" clId="{443842D5-8C1C-4E73-BAF9-336393F666DF}" dt="2022-05-04T03:29:19.116" v="241" actId="478"/>
          <ac:picMkLst>
            <pc:docMk/>
            <pc:sldMk cId="2310086421" sldId="290"/>
            <ac:picMk id="10" creationId="{8CB4C37E-9369-A7A0-1978-429C82A4BE78}"/>
          </ac:picMkLst>
        </pc:picChg>
      </pc:sldChg>
    </pc:docChg>
  </pc:docChgLst>
  <pc:docChgLst>
    <pc:chgData name="Benjamin Pierce Masters" userId="S::master19@purdue.edu::56e50ce2-8737-4fbc-9e9b-04f0e49478d4" providerId="AD" clId="Web-{2A6E2BA6-A447-391F-2500-1488D898753B}"/>
    <pc:docChg chg="addSld delSld modSld">
      <pc:chgData name="Benjamin Pierce Masters" userId="S::master19@purdue.edu::56e50ce2-8737-4fbc-9e9b-04f0e49478d4" providerId="AD" clId="Web-{2A6E2BA6-A447-391F-2500-1488D898753B}" dt="2022-05-01T21:32:42.207" v="230"/>
      <pc:docMkLst>
        <pc:docMk/>
      </pc:docMkLst>
      <pc:sldChg chg="modSp">
        <pc:chgData name="Benjamin Pierce Masters" userId="S::master19@purdue.edu::56e50ce2-8737-4fbc-9e9b-04f0e49478d4" providerId="AD" clId="Web-{2A6E2BA6-A447-391F-2500-1488D898753B}" dt="2022-05-01T21:28:22.531" v="38" actId="20577"/>
        <pc:sldMkLst>
          <pc:docMk/>
          <pc:sldMk cId="2708108178" sldId="257"/>
        </pc:sldMkLst>
        <pc:spChg chg="mod">
          <ac:chgData name="Benjamin Pierce Masters" userId="S::master19@purdue.edu::56e50ce2-8737-4fbc-9e9b-04f0e49478d4" providerId="AD" clId="Web-{2A6E2BA6-A447-391F-2500-1488D898753B}" dt="2022-05-01T21:28:22.531" v="38" actId="20577"/>
          <ac:spMkLst>
            <pc:docMk/>
            <pc:sldMk cId="2708108178" sldId="257"/>
            <ac:spMk id="2" creationId="{54EA7F14-B9DE-164B-9F38-47D5668D2586}"/>
          </ac:spMkLst>
        </pc:spChg>
      </pc:sldChg>
      <pc:sldChg chg="modSp">
        <pc:chgData name="Benjamin Pierce Masters" userId="S::master19@purdue.edu::56e50ce2-8737-4fbc-9e9b-04f0e49478d4" providerId="AD" clId="Web-{2A6E2BA6-A447-391F-2500-1488D898753B}" dt="2022-05-01T21:30:33.830" v="141" actId="20577"/>
        <pc:sldMkLst>
          <pc:docMk/>
          <pc:sldMk cId="3009941604" sldId="258"/>
        </pc:sldMkLst>
        <pc:spChg chg="mod">
          <ac:chgData name="Benjamin Pierce Masters" userId="S::master19@purdue.edu::56e50ce2-8737-4fbc-9e9b-04f0e49478d4" providerId="AD" clId="Web-{2A6E2BA6-A447-391F-2500-1488D898753B}" dt="2022-05-01T21:30:16.189" v="109" actId="20577"/>
          <ac:spMkLst>
            <pc:docMk/>
            <pc:sldMk cId="3009941604" sldId="258"/>
            <ac:spMk id="4" creationId="{80A154E2-AE56-5943-A44B-14E32AEF3A03}"/>
          </ac:spMkLst>
        </pc:spChg>
        <pc:spChg chg="mod">
          <ac:chgData name="Benjamin Pierce Masters" userId="S::master19@purdue.edu::56e50ce2-8737-4fbc-9e9b-04f0e49478d4" providerId="AD" clId="Web-{2A6E2BA6-A447-391F-2500-1488D898753B}" dt="2022-05-01T21:30:33.830" v="141" actId="20577"/>
          <ac:spMkLst>
            <pc:docMk/>
            <pc:sldMk cId="3009941604" sldId="258"/>
            <ac:spMk id="7" creationId="{63932E9E-E197-42F2-A599-BA529FEB6692}"/>
          </ac:spMkLst>
        </pc:spChg>
      </pc:sldChg>
      <pc:sldChg chg="addSp delSp modSp">
        <pc:chgData name="Benjamin Pierce Masters" userId="S::master19@purdue.edu::56e50ce2-8737-4fbc-9e9b-04f0e49478d4" providerId="AD" clId="Web-{2A6E2BA6-A447-391F-2500-1488D898753B}" dt="2022-05-01T21:32:42.207" v="230"/>
        <pc:sldMkLst>
          <pc:docMk/>
          <pc:sldMk cId="259368425" sldId="259"/>
        </pc:sldMkLst>
        <pc:spChg chg="add mod">
          <ac:chgData name="Benjamin Pierce Masters" userId="S::master19@purdue.edu::56e50ce2-8737-4fbc-9e9b-04f0e49478d4" providerId="AD" clId="Web-{2A6E2BA6-A447-391F-2500-1488D898753B}" dt="2022-05-01T21:32:42.207" v="229"/>
          <ac:spMkLst>
            <pc:docMk/>
            <pc:sldMk cId="259368425" sldId="259"/>
            <ac:spMk id="7" creationId="{846B074F-492F-BA64-3278-15AF84DE4673}"/>
          </ac:spMkLst>
        </pc:spChg>
        <pc:spChg chg="del">
          <ac:chgData name="Benjamin Pierce Masters" userId="S::master19@purdue.edu::56e50ce2-8737-4fbc-9e9b-04f0e49478d4" providerId="AD" clId="Web-{2A6E2BA6-A447-391F-2500-1488D898753B}" dt="2022-05-01T21:32:42.207" v="229"/>
          <ac:spMkLst>
            <pc:docMk/>
            <pc:sldMk cId="259368425" sldId="259"/>
            <ac:spMk id="22" creationId="{A10D6193-67D0-EBA1-708C-0B36E2F04364}"/>
          </ac:spMkLst>
        </pc:spChg>
        <pc:spChg chg="del">
          <ac:chgData name="Benjamin Pierce Masters" userId="S::master19@purdue.edu::56e50ce2-8737-4fbc-9e9b-04f0e49478d4" providerId="AD" clId="Web-{2A6E2BA6-A447-391F-2500-1488D898753B}" dt="2022-05-01T21:32:41.957" v="228"/>
          <ac:spMkLst>
            <pc:docMk/>
            <pc:sldMk cId="259368425" sldId="259"/>
            <ac:spMk id="29" creationId="{8B91E223-7F09-AE84-9663-CF1E87F86862}"/>
          </ac:spMkLst>
        </pc:spChg>
        <pc:spChg chg="del">
          <ac:chgData name="Benjamin Pierce Masters" userId="S::master19@purdue.edu::56e50ce2-8737-4fbc-9e9b-04f0e49478d4" providerId="AD" clId="Web-{2A6E2BA6-A447-391F-2500-1488D898753B}" dt="2022-05-01T21:32:41.957" v="226"/>
          <ac:spMkLst>
            <pc:docMk/>
            <pc:sldMk cId="259368425" sldId="259"/>
            <ac:spMk id="34" creationId="{33F9305F-18F9-D0CD-F53E-157DF19D05F4}"/>
          </ac:spMkLst>
        </pc:spChg>
        <pc:spChg chg="del">
          <ac:chgData name="Benjamin Pierce Masters" userId="S::master19@purdue.edu::56e50ce2-8737-4fbc-9e9b-04f0e49478d4" providerId="AD" clId="Web-{2A6E2BA6-A447-391F-2500-1488D898753B}" dt="2022-05-01T21:32:41.957" v="224"/>
          <ac:spMkLst>
            <pc:docMk/>
            <pc:sldMk cId="259368425" sldId="259"/>
            <ac:spMk id="38" creationId="{D36F9CC9-118F-D100-2360-E4072E6F16EB}"/>
          </ac:spMkLst>
        </pc:spChg>
        <pc:spChg chg="del">
          <ac:chgData name="Benjamin Pierce Masters" userId="S::master19@purdue.edu::56e50ce2-8737-4fbc-9e9b-04f0e49478d4" providerId="AD" clId="Web-{2A6E2BA6-A447-391F-2500-1488D898753B}" dt="2022-05-01T21:32:41.957" v="223"/>
          <ac:spMkLst>
            <pc:docMk/>
            <pc:sldMk cId="259368425" sldId="259"/>
            <ac:spMk id="41" creationId="{037F93E6-53B5-B639-5BA2-96B75A229B22}"/>
          </ac:spMkLst>
        </pc:spChg>
        <pc:picChg chg="del">
          <ac:chgData name="Benjamin Pierce Masters" userId="S::master19@purdue.edu::56e50ce2-8737-4fbc-9e9b-04f0e49478d4" providerId="AD" clId="Web-{2A6E2BA6-A447-391F-2500-1488D898753B}" dt="2022-05-01T21:32:35.004" v="217"/>
          <ac:picMkLst>
            <pc:docMk/>
            <pc:sldMk cId="259368425" sldId="259"/>
            <ac:picMk id="2" creationId="{F8EFFBE4-6D25-6CE9-DD6B-624BD6E738AD}"/>
          </ac:picMkLst>
        </pc:picChg>
        <pc:picChg chg="del">
          <ac:chgData name="Benjamin Pierce Masters" userId="S::master19@purdue.edu::56e50ce2-8737-4fbc-9e9b-04f0e49478d4" providerId="AD" clId="Web-{2A6E2BA6-A447-391F-2500-1488D898753B}" dt="2022-05-01T21:32:35.004" v="222"/>
          <ac:picMkLst>
            <pc:docMk/>
            <pc:sldMk cId="259368425" sldId="259"/>
            <ac:picMk id="14" creationId="{07AAE208-8A37-E91A-0F01-13C4EDD09D8A}"/>
          </ac:picMkLst>
        </pc:picChg>
        <pc:picChg chg="del">
          <ac:chgData name="Benjamin Pierce Masters" userId="S::master19@purdue.edu::56e50ce2-8737-4fbc-9e9b-04f0e49478d4" providerId="AD" clId="Web-{2A6E2BA6-A447-391F-2500-1488D898753B}" dt="2022-05-01T21:32:35.004" v="221"/>
          <ac:picMkLst>
            <pc:docMk/>
            <pc:sldMk cId="259368425" sldId="259"/>
            <ac:picMk id="15" creationId="{E19E1871-47AB-A4A2-EC5F-425C1295BC84}"/>
          </ac:picMkLst>
        </pc:picChg>
        <pc:picChg chg="del">
          <ac:chgData name="Benjamin Pierce Masters" userId="S::master19@purdue.edu::56e50ce2-8737-4fbc-9e9b-04f0e49478d4" providerId="AD" clId="Web-{2A6E2BA6-A447-391F-2500-1488D898753B}" dt="2022-05-01T21:32:35.004" v="220"/>
          <ac:picMkLst>
            <pc:docMk/>
            <pc:sldMk cId="259368425" sldId="259"/>
            <ac:picMk id="25" creationId="{E32E019D-2D1D-C620-D069-D1674570FB04}"/>
          </ac:picMkLst>
        </pc:picChg>
        <pc:picChg chg="del">
          <ac:chgData name="Benjamin Pierce Masters" userId="S::master19@purdue.edu::56e50ce2-8737-4fbc-9e9b-04f0e49478d4" providerId="AD" clId="Web-{2A6E2BA6-A447-391F-2500-1488D898753B}" dt="2022-05-01T21:32:35.004" v="219"/>
          <ac:picMkLst>
            <pc:docMk/>
            <pc:sldMk cId="259368425" sldId="259"/>
            <ac:picMk id="30" creationId="{59ECF622-B036-D3F1-3167-5CB6771DC76F}"/>
          </ac:picMkLst>
        </pc:picChg>
        <pc:picChg chg="del">
          <ac:chgData name="Benjamin Pierce Masters" userId="S::master19@purdue.edu::56e50ce2-8737-4fbc-9e9b-04f0e49478d4" providerId="AD" clId="Web-{2A6E2BA6-A447-391F-2500-1488D898753B}" dt="2022-05-01T21:32:42.207" v="230"/>
          <ac:picMkLst>
            <pc:docMk/>
            <pc:sldMk cId="259368425" sldId="259"/>
            <ac:picMk id="32" creationId="{60CF8028-955C-455A-5320-7897A46D5B87}"/>
          </ac:picMkLst>
        </pc:picChg>
        <pc:picChg chg="del">
          <ac:chgData name="Benjamin Pierce Masters" userId="S::master19@purdue.edu::56e50ce2-8737-4fbc-9e9b-04f0e49478d4" providerId="AD" clId="Web-{2A6E2BA6-A447-391F-2500-1488D898753B}" dt="2022-05-01T21:32:41.957" v="227"/>
          <ac:picMkLst>
            <pc:docMk/>
            <pc:sldMk cId="259368425" sldId="259"/>
            <ac:picMk id="33" creationId="{5ACE22D4-3348-06B8-C84D-D41F6B938BEF}"/>
          </ac:picMkLst>
        </pc:picChg>
        <pc:picChg chg="del">
          <ac:chgData name="Benjamin Pierce Masters" userId="S::master19@purdue.edu::56e50ce2-8737-4fbc-9e9b-04f0e49478d4" providerId="AD" clId="Web-{2A6E2BA6-A447-391F-2500-1488D898753B}" dt="2022-05-01T21:32:41.957" v="225"/>
          <ac:picMkLst>
            <pc:docMk/>
            <pc:sldMk cId="259368425" sldId="259"/>
            <ac:picMk id="37" creationId="{0AD14859-0BF1-8E1B-CABD-3827CD32FCC8}"/>
          </ac:picMkLst>
        </pc:picChg>
        <pc:picChg chg="del">
          <ac:chgData name="Benjamin Pierce Masters" userId="S::master19@purdue.edu::56e50ce2-8737-4fbc-9e9b-04f0e49478d4" providerId="AD" clId="Web-{2A6E2BA6-A447-391F-2500-1488D898753B}" dt="2022-05-01T21:32:35.004" v="218"/>
          <ac:picMkLst>
            <pc:docMk/>
            <pc:sldMk cId="259368425" sldId="259"/>
            <ac:picMk id="40" creationId="{9C54D029-EA88-B69F-DF97-C2FB6BEF854C}"/>
          </ac:picMkLst>
        </pc:picChg>
      </pc:sldChg>
      <pc:sldChg chg="delSp modSp">
        <pc:chgData name="Benjamin Pierce Masters" userId="S::master19@purdue.edu::56e50ce2-8737-4fbc-9e9b-04f0e49478d4" providerId="AD" clId="Web-{2A6E2BA6-A447-391F-2500-1488D898753B}" dt="2022-05-01T21:31:39.925" v="190" actId="20577"/>
        <pc:sldMkLst>
          <pc:docMk/>
          <pc:sldMk cId="2810881468" sldId="264"/>
        </pc:sldMkLst>
        <pc:spChg chg="mod">
          <ac:chgData name="Benjamin Pierce Masters" userId="S::master19@purdue.edu::56e50ce2-8737-4fbc-9e9b-04f0e49478d4" providerId="AD" clId="Web-{2A6E2BA6-A447-391F-2500-1488D898753B}" dt="2022-05-01T21:31:39.925" v="190" actId="20577"/>
          <ac:spMkLst>
            <pc:docMk/>
            <pc:sldMk cId="2810881468" sldId="264"/>
            <ac:spMk id="6" creationId="{36351FBF-45F0-7449-825E-F0E8D02D8ADC}"/>
          </ac:spMkLst>
        </pc:spChg>
        <pc:spChg chg="mod">
          <ac:chgData name="Benjamin Pierce Masters" userId="S::master19@purdue.edu::56e50ce2-8737-4fbc-9e9b-04f0e49478d4" providerId="AD" clId="Web-{2A6E2BA6-A447-391F-2500-1488D898753B}" dt="2022-05-01T21:31:06.596" v="160" actId="20577"/>
          <ac:spMkLst>
            <pc:docMk/>
            <pc:sldMk cId="2810881468" sldId="264"/>
            <ac:spMk id="7" creationId="{A691E43B-1A2C-4F4A-BF05-AE1D589C0464}"/>
          </ac:spMkLst>
        </pc:spChg>
        <pc:spChg chg="del mod">
          <ac:chgData name="Benjamin Pierce Masters" userId="S::master19@purdue.edu::56e50ce2-8737-4fbc-9e9b-04f0e49478d4" providerId="AD" clId="Web-{2A6E2BA6-A447-391F-2500-1488D898753B}" dt="2022-05-01T21:30:46.393" v="145"/>
          <ac:spMkLst>
            <pc:docMk/>
            <pc:sldMk cId="2810881468" sldId="264"/>
            <ac:spMk id="19" creationId="{F9D99EB1-E380-4842-A6B1-16D6F20CE8DC}"/>
          </ac:spMkLst>
        </pc:spChg>
        <pc:spChg chg="del">
          <ac:chgData name="Benjamin Pierce Masters" userId="S::master19@purdue.edu::56e50ce2-8737-4fbc-9e9b-04f0e49478d4" providerId="AD" clId="Web-{2A6E2BA6-A447-391F-2500-1488D898753B}" dt="2022-05-01T21:30:48.361" v="147"/>
          <ac:spMkLst>
            <pc:docMk/>
            <pc:sldMk cId="2810881468" sldId="264"/>
            <ac:spMk id="20" creationId="{1CD5F7C6-1017-423D-AE7A-3BA83B9767AD}"/>
          </ac:spMkLst>
        </pc:spChg>
        <pc:picChg chg="del">
          <ac:chgData name="Benjamin Pierce Masters" userId="S::master19@purdue.edu::56e50ce2-8737-4fbc-9e9b-04f0e49478d4" providerId="AD" clId="Web-{2A6E2BA6-A447-391F-2500-1488D898753B}" dt="2022-05-01T21:30:43.533" v="142"/>
          <ac:picMkLst>
            <pc:docMk/>
            <pc:sldMk cId="2810881468" sldId="264"/>
            <ac:picMk id="8" creationId="{9A1130BB-9C98-40C2-9657-B8A78DD5CE5F}"/>
          </ac:picMkLst>
        </pc:picChg>
        <pc:picChg chg="del">
          <ac:chgData name="Benjamin Pierce Masters" userId="S::master19@purdue.edu::56e50ce2-8737-4fbc-9e9b-04f0e49478d4" providerId="AD" clId="Web-{2A6E2BA6-A447-391F-2500-1488D898753B}" dt="2022-05-01T21:30:44.049" v="143"/>
          <ac:picMkLst>
            <pc:docMk/>
            <pc:sldMk cId="2810881468" sldId="264"/>
            <ac:picMk id="12" creationId="{C7377C56-69B5-48B2-8995-C76E2BCEEEA8}"/>
          </ac:picMkLst>
        </pc:picChg>
        <pc:cxnChg chg="del">
          <ac:chgData name="Benjamin Pierce Masters" userId="S::master19@purdue.edu::56e50ce2-8737-4fbc-9e9b-04f0e49478d4" providerId="AD" clId="Web-{2A6E2BA6-A447-391F-2500-1488D898753B}" dt="2022-05-01T21:30:46.783" v="146"/>
          <ac:cxnSpMkLst>
            <pc:docMk/>
            <pc:sldMk cId="2810881468" sldId="264"/>
            <ac:cxnSpMk id="16" creationId="{3D78320B-9C67-4913-82D5-E7A3FC619366}"/>
          </ac:cxnSpMkLst>
        </pc:cxnChg>
        <pc:cxnChg chg="del">
          <ac:chgData name="Benjamin Pierce Masters" userId="S::master19@purdue.edu::56e50ce2-8737-4fbc-9e9b-04f0e49478d4" providerId="AD" clId="Web-{2A6E2BA6-A447-391F-2500-1488D898753B}" dt="2022-05-01T21:30:49.549" v="148"/>
          <ac:cxnSpMkLst>
            <pc:docMk/>
            <pc:sldMk cId="2810881468" sldId="264"/>
            <ac:cxnSpMk id="17" creationId="{38C5819D-1696-425A-A431-E0963E5A6EE0}"/>
          </ac:cxnSpMkLst>
        </pc:cxnChg>
      </pc:sldChg>
      <pc:sldChg chg="del">
        <pc:chgData name="Benjamin Pierce Masters" userId="S::master19@purdue.edu::56e50ce2-8737-4fbc-9e9b-04f0e49478d4" providerId="AD" clId="Web-{2A6E2BA6-A447-391F-2500-1488D898753B}" dt="2022-05-01T21:31:27.440" v="178"/>
        <pc:sldMkLst>
          <pc:docMk/>
          <pc:sldMk cId="1377537994" sldId="265"/>
        </pc:sldMkLst>
      </pc:sldChg>
      <pc:sldChg chg="del">
        <pc:chgData name="Benjamin Pierce Masters" userId="S::master19@purdue.edu::56e50ce2-8737-4fbc-9e9b-04f0e49478d4" providerId="AD" clId="Web-{2A6E2BA6-A447-391F-2500-1488D898753B}" dt="2022-05-01T21:31:30.581" v="179"/>
        <pc:sldMkLst>
          <pc:docMk/>
          <pc:sldMk cId="461477453" sldId="266"/>
        </pc:sldMkLst>
      </pc:sldChg>
      <pc:sldChg chg="del">
        <pc:chgData name="Benjamin Pierce Masters" userId="S::master19@purdue.edu::56e50ce2-8737-4fbc-9e9b-04f0e49478d4" providerId="AD" clId="Web-{2A6E2BA6-A447-391F-2500-1488D898753B}" dt="2022-05-01T21:31:38.331" v="183"/>
        <pc:sldMkLst>
          <pc:docMk/>
          <pc:sldMk cId="3495356840" sldId="267"/>
        </pc:sldMkLst>
      </pc:sldChg>
      <pc:sldChg chg="del">
        <pc:chgData name="Benjamin Pierce Masters" userId="S::master19@purdue.edu::56e50ce2-8737-4fbc-9e9b-04f0e49478d4" providerId="AD" clId="Web-{2A6E2BA6-A447-391F-2500-1488D898753B}" dt="2022-05-01T21:31:38.503" v="184"/>
        <pc:sldMkLst>
          <pc:docMk/>
          <pc:sldMk cId="2985734338" sldId="269"/>
        </pc:sldMkLst>
      </pc:sldChg>
      <pc:sldChg chg="del">
        <pc:chgData name="Benjamin Pierce Masters" userId="S::master19@purdue.edu::56e50ce2-8737-4fbc-9e9b-04f0e49478d4" providerId="AD" clId="Web-{2A6E2BA6-A447-391F-2500-1488D898753B}" dt="2022-05-01T21:31:24.987" v="177"/>
        <pc:sldMkLst>
          <pc:docMk/>
          <pc:sldMk cId="4234324962" sldId="272"/>
        </pc:sldMkLst>
      </pc:sldChg>
      <pc:sldChg chg="del">
        <pc:chgData name="Benjamin Pierce Masters" userId="S::master19@purdue.edu::56e50ce2-8737-4fbc-9e9b-04f0e49478d4" providerId="AD" clId="Web-{2A6E2BA6-A447-391F-2500-1488D898753B}" dt="2022-05-01T21:31:33.612" v="180"/>
        <pc:sldMkLst>
          <pc:docMk/>
          <pc:sldMk cId="2611204785" sldId="273"/>
        </pc:sldMkLst>
      </pc:sldChg>
      <pc:sldChg chg="del">
        <pc:chgData name="Benjamin Pierce Masters" userId="S::master19@purdue.edu::56e50ce2-8737-4fbc-9e9b-04f0e49478d4" providerId="AD" clId="Web-{2A6E2BA6-A447-391F-2500-1488D898753B}" dt="2022-05-01T21:31:36.596" v="181"/>
        <pc:sldMkLst>
          <pc:docMk/>
          <pc:sldMk cId="3948267106" sldId="274"/>
        </pc:sldMkLst>
      </pc:sldChg>
      <pc:sldChg chg="del">
        <pc:chgData name="Benjamin Pierce Masters" userId="S::master19@purdue.edu::56e50ce2-8737-4fbc-9e9b-04f0e49478d4" providerId="AD" clId="Web-{2A6E2BA6-A447-391F-2500-1488D898753B}" dt="2022-05-01T21:31:37.862" v="182"/>
        <pc:sldMkLst>
          <pc:docMk/>
          <pc:sldMk cId="3016961297" sldId="275"/>
        </pc:sldMkLst>
      </pc:sldChg>
      <pc:sldChg chg="del">
        <pc:chgData name="Benjamin Pierce Masters" userId="S::master19@purdue.edu::56e50ce2-8737-4fbc-9e9b-04f0e49478d4" providerId="AD" clId="Web-{2A6E2BA6-A447-391F-2500-1488D898753B}" dt="2022-05-01T21:31:38.784" v="185"/>
        <pc:sldMkLst>
          <pc:docMk/>
          <pc:sldMk cId="3068213171" sldId="277"/>
        </pc:sldMkLst>
      </pc:sldChg>
      <pc:sldChg chg="del">
        <pc:chgData name="Benjamin Pierce Masters" userId="S::master19@purdue.edu::56e50ce2-8737-4fbc-9e9b-04f0e49478d4" providerId="AD" clId="Web-{2A6E2BA6-A447-391F-2500-1488D898753B}" dt="2022-05-01T21:31:38.878" v="186"/>
        <pc:sldMkLst>
          <pc:docMk/>
          <pc:sldMk cId="2848401566" sldId="278"/>
        </pc:sldMkLst>
      </pc:sldChg>
      <pc:sldChg chg="del">
        <pc:chgData name="Benjamin Pierce Masters" userId="S::master19@purdue.edu::56e50ce2-8737-4fbc-9e9b-04f0e49478d4" providerId="AD" clId="Web-{2A6E2BA6-A447-391F-2500-1488D898753B}" dt="2022-05-01T21:31:38.987" v="187"/>
        <pc:sldMkLst>
          <pc:docMk/>
          <pc:sldMk cId="3832205369" sldId="279"/>
        </pc:sldMkLst>
      </pc:sldChg>
      <pc:sldChg chg="del">
        <pc:chgData name="Benjamin Pierce Masters" userId="S::master19@purdue.edu::56e50ce2-8737-4fbc-9e9b-04f0e49478d4" providerId="AD" clId="Web-{2A6E2BA6-A447-391F-2500-1488D898753B}" dt="2022-05-01T21:31:39.159" v="188"/>
        <pc:sldMkLst>
          <pc:docMk/>
          <pc:sldMk cId="3562680058" sldId="280"/>
        </pc:sldMkLst>
      </pc:sldChg>
      <pc:sldChg chg="modSp add replId">
        <pc:chgData name="Benjamin Pierce Masters" userId="S::master19@purdue.edu::56e50ce2-8737-4fbc-9e9b-04f0e49478d4" providerId="AD" clId="Web-{2A6E2BA6-A447-391F-2500-1488D898753B}" dt="2022-05-01T21:31:46.581" v="193" actId="20577"/>
        <pc:sldMkLst>
          <pc:docMk/>
          <pc:sldMk cId="1584432309" sldId="281"/>
        </pc:sldMkLst>
        <pc:spChg chg="mod">
          <ac:chgData name="Benjamin Pierce Masters" userId="S::master19@purdue.edu::56e50ce2-8737-4fbc-9e9b-04f0e49478d4" providerId="AD" clId="Web-{2A6E2BA6-A447-391F-2500-1488D898753B}" dt="2022-05-01T21:31:46.581" v="193" actId="20577"/>
          <ac:spMkLst>
            <pc:docMk/>
            <pc:sldMk cId="1584432309" sldId="281"/>
            <ac:spMk id="6" creationId="{36351FBF-45F0-7449-825E-F0E8D02D8ADC}"/>
          </ac:spMkLst>
        </pc:spChg>
      </pc:sldChg>
      <pc:sldChg chg="modSp add replId">
        <pc:chgData name="Benjamin Pierce Masters" userId="S::master19@purdue.edu::56e50ce2-8737-4fbc-9e9b-04f0e49478d4" providerId="AD" clId="Web-{2A6E2BA6-A447-391F-2500-1488D898753B}" dt="2022-05-01T21:32:01.909" v="203" actId="20577"/>
        <pc:sldMkLst>
          <pc:docMk/>
          <pc:sldMk cId="4105403478" sldId="282"/>
        </pc:sldMkLst>
        <pc:spChg chg="mod">
          <ac:chgData name="Benjamin Pierce Masters" userId="S::master19@purdue.edu::56e50ce2-8737-4fbc-9e9b-04f0e49478d4" providerId="AD" clId="Web-{2A6E2BA6-A447-391F-2500-1488D898753B}" dt="2022-05-01T21:31:57.909" v="202" actId="20577"/>
          <ac:spMkLst>
            <pc:docMk/>
            <pc:sldMk cId="4105403478" sldId="282"/>
            <ac:spMk id="6" creationId="{36351FBF-45F0-7449-825E-F0E8D02D8ADC}"/>
          </ac:spMkLst>
        </pc:spChg>
        <pc:spChg chg="mod">
          <ac:chgData name="Benjamin Pierce Masters" userId="S::master19@purdue.edu::56e50ce2-8737-4fbc-9e9b-04f0e49478d4" providerId="AD" clId="Web-{2A6E2BA6-A447-391F-2500-1488D898753B}" dt="2022-05-01T21:32:01.909" v="203" actId="20577"/>
          <ac:spMkLst>
            <pc:docMk/>
            <pc:sldMk cId="4105403478" sldId="282"/>
            <ac:spMk id="7" creationId="{A691E43B-1A2C-4F4A-BF05-AE1D589C0464}"/>
          </ac:spMkLst>
        </pc:spChg>
      </pc:sldChg>
      <pc:sldChg chg="modSp add replId">
        <pc:chgData name="Benjamin Pierce Masters" userId="S::master19@purdue.edu::56e50ce2-8737-4fbc-9e9b-04f0e49478d4" providerId="AD" clId="Web-{2A6E2BA6-A447-391F-2500-1488D898753B}" dt="2022-05-01T21:32:25.425" v="216" actId="20577"/>
        <pc:sldMkLst>
          <pc:docMk/>
          <pc:sldMk cId="3935233648" sldId="283"/>
        </pc:sldMkLst>
        <pc:spChg chg="mod">
          <ac:chgData name="Benjamin Pierce Masters" userId="S::master19@purdue.edu::56e50ce2-8737-4fbc-9e9b-04f0e49478d4" providerId="AD" clId="Web-{2A6E2BA6-A447-391F-2500-1488D898753B}" dt="2022-05-01T21:32:14.316" v="213" actId="20577"/>
          <ac:spMkLst>
            <pc:docMk/>
            <pc:sldMk cId="3935233648" sldId="283"/>
            <ac:spMk id="6" creationId="{36351FBF-45F0-7449-825E-F0E8D02D8ADC}"/>
          </ac:spMkLst>
        </pc:spChg>
        <pc:spChg chg="mod">
          <ac:chgData name="Benjamin Pierce Masters" userId="S::master19@purdue.edu::56e50ce2-8737-4fbc-9e9b-04f0e49478d4" providerId="AD" clId="Web-{2A6E2BA6-A447-391F-2500-1488D898753B}" dt="2022-05-01T21:32:25.425" v="216" actId="20577"/>
          <ac:spMkLst>
            <pc:docMk/>
            <pc:sldMk cId="3935233648" sldId="283"/>
            <ac:spMk id="7" creationId="{A691E43B-1A2C-4F4A-BF05-AE1D589C04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two: imaginary part that is more than real part (250 one is larger than 100 one), larger pressure?</a:t>
            </a:r>
          </a:p>
          <a:p>
            <a:endParaRPr lang="en-US"/>
          </a:p>
          <a:p>
            <a:r>
              <a:rPr lang="en-US"/>
              <a:t>If imaginary part is &gt; real, bigger alpha corresponds to more pressure</a:t>
            </a:r>
          </a:p>
          <a:p>
            <a:r>
              <a:rPr lang="en-US"/>
              <a:t>If imaginary part is &lt; real, smaller alpha corresponds to less pressure</a:t>
            </a:r>
          </a:p>
        </p:txBody>
      </p:sp>
      <p:sp>
        <p:nvSpPr>
          <p:cNvPr id="4" name="Slide Number Placeholder 3"/>
          <p:cNvSpPr>
            <a:spLocks noGrp="1"/>
          </p:cNvSpPr>
          <p:nvPr>
            <p:ph type="sldNum" sz="quarter" idx="5"/>
          </p:nvPr>
        </p:nvSpPr>
        <p:spPr/>
        <p:txBody>
          <a:bodyPr/>
          <a:lstStyle/>
          <a:p>
            <a:fld id="{988F3A2B-14A6-8F47-B753-A658CA12576A}" type="slidenum">
              <a:rPr lang="en-US" smtClean="0"/>
              <a:t>7</a:t>
            </a:fld>
            <a:endParaRPr lang="en-US"/>
          </a:p>
        </p:txBody>
      </p:sp>
    </p:spTree>
    <p:extLst>
      <p:ext uri="{BB962C8B-B14F-4D97-AF65-F5344CB8AC3E}">
        <p14:creationId xmlns:p14="http://schemas.microsoft.com/office/powerpoint/2010/main" val="45465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two: imaginary part that is more than real part (250 one is larger than 100 one), larger pressure?</a:t>
            </a:r>
          </a:p>
          <a:p>
            <a:endParaRPr lang="en-US"/>
          </a:p>
          <a:p>
            <a:r>
              <a:rPr lang="en-US"/>
              <a:t>If imaginary part is &gt; real, bigger alpha corresponds to more pressure</a:t>
            </a:r>
          </a:p>
          <a:p>
            <a:r>
              <a:rPr lang="en-US"/>
              <a:t>If imaginary part is &lt; real, smaller alpha corresponds to less pressure</a:t>
            </a:r>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164736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x = 0, both 1</a:t>
            </a:r>
            <a:r>
              <a:rPr lang="en-US" baseline="30000"/>
              <a:t>st</a:t>
            </a:r>
            <a:r>
              <a:rPr lang="en-US"/>
              <a:t> and second mode have all starting at same value at hard wall</a:t>
            </a:r>
          </a:p>
          <a:p>
            <a:endParaRPr lang="en-US"/>
          </a:p>
          <a:p>
            <a:r>
              <a:rPr lang="en-US"/>
              <a:t>On first mode, 500 is most attenuated </a:t>
            </a:r>
          </a:p>
          <a:p>
            <a:endParaRPr lang="en-US"/>
          </a:p>
          <a:p>
            <a:endParaRPr lang="en-US"/>
          </a:p>
          <a:p>
            <a:r>
              <a:rPr lang="en-US"/>
              <a:t>Pressure getting larger, gradient positive and velocity in y-</a:t>
            </a:r>
            <a:r>
              <a:rPr lang="en-US" err="1"/>
              <a:t>dir</a:t>
            </a:r>
            <a:r>
              <a:rPr lang="en-US"/>
              <a:t> negative (backing space acting like resonator?)</a:t>
            </a:r>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849053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x = 0, both 1</a:t>
            </a:r>
            <a:r>
              <a:rPr lang="en-US" baseline="30000"/>
              <a:t>st</a:t>
            </a:r>
            <a:r>
              <a:rPr lang="en-US"/>
              <a:t> and second mode have all starting at same value at hard wall</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Can see that 2</a:t>
            </a:r>
            <a:r>
              <a:rPr lang="en-US" baseline="30000"/>
              <a:t>nd</a:t>
            </a:r>
            <a:r>
              <a:rPr lang="en-US"/>
              <a:t> mode is the most attenuated, as the MSP is the lowest. Also, 100 </a:t>
            </a:r>
            <a:r>
              <a:rPr lang="en-US" err="1"/>
              <a:t>hz</a:t>
            </a:r>
            <a:r>
              <a:rPr lang="en-US"/>
              <a:t> is most attenuated and 1000 is least (verified with plot from slide 6)</a:t>
            </a:r>
          </a:p>
          <a:p>
            <a:endParaRPr lang="en-US"/>
          </a:p>
          <a:p>
            <a:r>
              <a:rPr lang="en-US"/>
              <a:t>Pressure getting larger, gradient positive and velocity negative (backing space acting like resonator?)</a:t>
            </a:r>
          </a:p>
        </p:txBody>
      </p:sp>
      <p:sp>
        <p:nvSpPr>
          <p:cNvPr id="4" name="Slide Number Placeholder 3"/>
          <p:cNvSpPr>
            <a:spLocks noGrp="1"/>
          </p:cNvSpPr>
          <p:nvPr>
            <p:ph type="sldNum" sz="quarter" idx="5"/>
          </p:nvPr>
        </p:nvSpPr>
        <p:spPr/>
        <p:txBody>
          <a:bodyPr/>
          <a:lstStyle/>
          <a:p>
            <a:fld id="{988F3A2B-14A6-8F47-B753-A658CA12576A}" type="slidenum">
              <a:rPr lang="en-US" smtClean="0"/>
              <a:t>10</a:t>
            </a:fld>
            <a:endParaRPr lang="en-US"/>
          </a:p>
        </p:txBody>
      </p:sp>
    </p:spTree>
    <p:extLst>
      <p:ext uri="{BB962C8B-B14F-4D97-AF65-F5344CB8AC3E}">
        <p14:creationId xmlns:p14="http://schemas.microsoft.com/office/powerpoint/2010/main" val="128712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11</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4" name="Purdue CoBrand">
            <a:extLst>
              <a:ext uri="{FF2B5EF4-FFF2-40B4-BE49-F238E27FC236}">
                <a16:creationId xmlns:a16="http://schemas.microsoft.com/office/drawing/2014/main" id="{9AB6502B-5B0A-1949-B76B-34F8254BD99E}"/>
              </a:ext>
            </a:extLst>
          </p:cNvPr>
          <p:cNvPicPr>
            <a:picLocks noChangeAspect="1"/>
          </p:cNvPicPr>
          <p:nvPr userDrawn="1"/>
        </p:nvPicPr>
        <p:blipFill>
          <a:blip r:embed="rId2"/>
          <a:stretch>
            <a:fillRect/>
          </a:stretch>
        </p:blipFill>
        <p:spPr>
          <a:xfrm>
            <a:off x="1738646" y="5990495"/>
            <a:ext cx="4349072" cy="460490"/>
          </a:xfrm>
          <a:prstGeom prst="rect">
            <a:avLst/>
          </a:prstGeom>
        </p:spPr>
      </p:pic>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5/4/2022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5/4/2022</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5953E3E0-6833-3443-8937-1D881E79A5CE}"/>
              </a:ext>
            </a:extLst>
          </p:cNvPr>
          <p:cNvPicPr>
            <a:picLocks noChangeAspect="1"/>
          </p:cNvPicPr>
          <p:nvPr userDrawn="1"/>
        </p:nvPicPr>
        <p:blipFill>
          <a:blip r:embed="rId2"/>
          <a:stretch>
            <a:fillRect/>
          </a:stretch>
        </p:blipFill>
        <p:spPr>
          <a:xfrm>
            <a:off x="1738646" y="5990495"/>
            <a:ext cx="4349072" cy="46048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5/4/2022</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A8A4F2E5-6CC0-B242-9D18-2446C1D7DE8A}"/>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07B1E83-E1FB-094B-9F1A-D5DE2767524D}"/>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urdue CoBrand">
            <a:extLst>
              <a:ext uri="{FF2B5EF4-FFF2-40B4-BE49-F238E27FC236}">
                <a16:creationId xmlns:a16="http://schemas.microsoft.com/office/drawing/2014/main" id="{1C7E4CC0-4A1C-7443-85A6-60DA67C1D44D}"/>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5/4/2022</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FC7C8D95-DE0A-F44D-8875-2ED2F195BB2F}"/>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2" name="Purdue CoBrand">
            <a:extLst>
              <a:ext uri="{FF2B5EF4-FFF2-40B4-BE49-F238E27FC236}">
                <a16:creationId xmlns:a16="http://schemas.microsoft.com/office/drawing/2014/main" id="{212EA97F-6D37-3F4F-8A82-8536AF8A221A}"/>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5/4/2022</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Purdue CoBrand">
            <a:extLst>
              <a:ext uri="{FF2B5EF4-FFF2-40B4-BE49-F238E27FC236}">
                <a16:creationId xmlns:a16="http://schemas.microsoft.com/office/drawing/2014/main" id="{C16D5684-08D1-A141-99F8-ED7DCDB2C3D9}"/>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Cd Md" pitchFamily="50" charset="0"/>
              </a:defRPr>
            </a:lvl1pPr>
          </a:lstStyle>
          <a:p>
            <a:r>
              <a:rPr lang="en-US" b="1" spc="0">
                <a:latin typeface="United Sans Reg Medium" pitchFamily="2" charset="77"/>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5/4/2022</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Purdue CoBrand">
            <a:extLst>
              <a:ext uri="{FF2B5EF4-FFF2-40B4-BE49-F238E27FC236}">
                <a16:creationId xmlns:a16="http://schemas.microsoft.com/office/drawing/2014/main" id="{49BCCE83-9AAD-F04C-A5F8-3F04BF4B9056}"/>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5/4/2022</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C2FF5183-91B5-7A4F-8DF7-90EB12D7A580}"/>
              </a:ext>
            </a:extLst>
          </p:cNvPr>
          <p:cNvPicPr>
            <a:picLocks noChangeAspect="1"/>
          </p:cNvPicPr>
          <p:nvPr userDrawn="1"/>
        </p:nvPicPr>
        <p:blipFill>
          <a:blip r:embed="rId2"/>
          <a:stretch>
            <a:fillRect/>
          </a:stretch>
        </p:blipFill>
        <p:spPr>
          <a:xfrm>
            <a:off x="1738651" y="5990495"/>
            <a:ext cx="4349062" cy="46048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5/4/2022</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9" y="1501742"/>
            <a:ext cx="6801602" cy="1163395"/>
          </a:xfrm>
        </p:spPr>
        <p:txBody>
          <a:bodyPr/>
          <a:lstStyle/>
          <a:p>
            <a:r>
              <a:rPr lang="en-US" sz="2800">
                <a:latin typeface="Acumin Pro ExtraCondensed"/>
              </a:rPr>
              <a:t>Fiber-Free Treatment for Attenuation of HVAC Noise</a:t>
            </a:r>
            <a:br>
              <a:rPr lang="en-US" sz="2800">
                <a:latin typeface="Acumin Pro ExtraCondensed"/>
              </a:rPr>
            </a:br>
            <a:br>
              <a:rPr lang="en-US" sz="2800">
                <a:latin typeface="Acumin Pro ExtraCondensed"/>
              </a:rPr>
            </a:br>
            <a:r>
              <a:rPr lang="en-US" sz="2800">
                <a:latin typeface="Acumin Pro ExtraCondensed"/>
              </a:rPr>
              <a:t>ME-2004 Duct Treatment Design</a:t>
            </a:r>
            <a:endParaRPr lang="en-US" sz="2800"/>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7197" y="3937834"/>
            <a:ext cx="6801603" cy="682238"/>
          </a:xfrm>
        </p:spPr>
        <p:txBody>
          <a:bodyPr/>
          <a:lstStyle/>
          <a:p>
            <a:r>
              <a:rPr lang="en-US" sz="1400">
                <a:latin typeface="Acumin Pro SemiCondensed"/>
              </a:rPr>
              <a:t>Bryce Geesey - Ben Masters - Nitin Pauletti - </a:t>
            </a:r>
            <a:r>
              <a:rPr lang="en-US" sz="1400" err="1">
                <a:latin typeface="Acumin Pro SemiCondensed"/>
              </a:rPr>
              <a:t>Jinghe</a:t>
            </a:r>
            <a:r>
              <a:rPr lang="en-US" sz="1400">
                <a:latin typeface="Acumin Pro SemiCondensed"/>
              </a:rPr>
              <a:t> Yu</a:t>
            </a:r>
            <a:endParaRPr lang="en-US" sz="1400"/>
          </a:p>
          <a:p>
            <a:endParaRPr lang="en-US"/>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5/4/2022</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iv) Mode Shape Evolution cont.</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10</a:t>
            </a:fld>
            <a:endParaRPr lang="en-US"/>
          </a:p>
        </p:txBody>
      </p:sp>
      <p:pic>
        <p:nvPicPr>
          <p:cNvPr id="7" name="Picture 6" descr="Chart, line chart&#10;&#10;Description automatically generated">
            <a:extLst>
              <a:ext uri="{FF2B5EF4-FFF2-40B4-BE49-F238E27FC236}">
                <a16:creationId xmlns:a16="http://schemas.microsoft.com/office/drawing/2014/main" id="{9617FC75-3E90-FB5D-1CAD-F7158A6D5805}"/>
              </a:ext>
            </a:extLst>
          </p:cNvPr>
          <p:cNvPicPr>
            <a:picLocks noChangeAspect="1"/>
          </p:cNvPicPr>
          <p:nvPr/>
        </p:nvPicPr>
        <p:blipFill>
          <a:blip r:embed="rId3"/>
          <a:stretch>
            <a:fillRect/>
          </a:stretch>
        </p:blipFill>
        <p:spPr>
          <a:xfrm>
            <a:off x="6297512" y="1975464"/>
            <a:ext cx="4389120" cy="3291840"/>
          </a:xfrm>
          <a:prstGeom prst="rect">
            <a:avLst/>
          </a:prstGeom>
        </p:spPr>
      </p:pic>
      <p:pic>
        <p:nvPicPr>
          <p:cNvPr id="8" name="Picture 7" descr="Chart, line chart&#10;&#10;Description automatically generated">
            <a:extLst>
              <a:ext uri="{FF2B5EF4-FFF2-40B4-BE49-F238E27FC236}">
                <a16:creationId xmlns:a16="http://schemas.microsoft.com/office/drawing/2014/main" id="{FC5F59E6-8D8E-3AEF-397C-850EE94E6C10}"/>
              </a:ext>
            </a:extLst>
          </p:cNvPr>
          <p:cNvPicPr>
            <a:picLocks noChangeAspect="1"/>
          </p:cNvPicPr>
          <p:nvPr/>
        </p:nvPicPr>
        <p:blipFill>
          <a:blip r:embed="rId4"/>
          <a:stretch>
            <a:fillRect/>
          </a:stretch>
        </p:blipFill>
        <p:spPr>
          <a:xfrm>
            <a:off x="1720244" y="1975464"/>
            <a:ext cx="4389120" cy="3291840"/>
          </a:xfrm>
          <a:prstGeom prst="rect">
            <a:avLst/>
          </a:prstGeom>
        </p:spPr>
      </p:pic>
    </p:spTree>
    <p:extLst>
      <p:ext uri="{BB962C8B-B14F-4D97-AF65-F5344CB8AC3E}">
        <p14:creationId xmlns:p14="http://schemas.microsoft.com/office/powerpoint/2010/main" val="380826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p:txBody>
          <a:bodyPr/>
          <a:lstStyle/>
          <a:p>
            <a:r>
              <a:rPr lang="en-US"/>
              <a:t>Thank You</a:t>
            </a:r>
          </a:p>
        </p:txBody>
      </p:sp>
      <p:sp>
        <p:nvSpPr>
          <p:cNvPr id="3" name="Body Text">
            <a:extLst>
              <a:ext uri="{FF2B5EF4-FFF2-40B4-BE49-F238E27FC236}">
                <a16:creationId xmlns:a16="http://schemas.microsoft.com/office/drawing/2014/main" id="{3ED8FE14-8CD5-EE4E-9B88-BD37922D68B0}"/>
              </a:ext>
            </a:extLst>
          </p:cNvPr>
          <p:cNvSpPr>
            <a:spLocks noGrp="1"/>
          </p:cNvSpPr>
          <p:nvPr>
            <p:ph type="body" sz="quarter" idx="14"/>
          </p:nvPr>
        </p:nvSpPr>
        <p:spPr/>
        <p:txBody>
          <a:bodyPr/>
          <a:lstStyle/>
          <a:p>
            <a:r>
              <a:rPr lang="en-US"/>
              <a:t>Questions?</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5/4/2022</a:t>
            </a:fld>
            <a:endParaRPr lang="en-US"/>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11</a:t>
            </a:fld>
            <a:endParaRPr lang="en-US"/>
          </a:p>
        </p:txBody>
      </p:sp>
    </p:spTree>
    <p:extLst>
      <p:ext uri="{BB962C8B-B14F-4D97-AF65-F5344CB8AC3E}">
        <p14:creationId xmlns:p14="http://schemas.microsoft.com/office/powerpoint/2010/main" val="374359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D50457A-EE63-AD46-8E58-1E6CAA4D954F}"/>
              </a:ext>
            </a:extLst>
          </p:cNvPr>
          <p:cNvSpPr>
            <a:spLocks noGrp="1"/>
          </p:cNvSpPr>
          <p:nvPr>
            <p:ph type="ctrTitle"/>
          </p:nvPr>
        </p:nvSpPr>
        <p:spPr/>
        <p:txBody>
          <a:bodyPr/>
          <a:lstStyle/>
          <a:p>
            <a:r>
              <a:rPr lang="en-US">
                <a:latin typeface="Acumin Pro ExtraCondensed"/>
              </a:rPr>
              <a:t>Design Characteristics</a:t>
            </a:r>
            <a:endParaRPr lang="en-US"/>
          </a:p>
        </p:txBody>
      </p:sp>
      <p:sp>
        <p:nvSpPr>
          <p:cNvPr id="3" name="Subhead">
            <a:extLst>
              <a:ext uri="{FF2B5EF4-FFF2-40B4-BE49-F238E27FC236}">
                <a16:creationId xmlns:a16="http://schemas.microsoft.com/office/drawing/2014/main" id="{B8292C64-E8C3-7F46-924E-AFA3C2EC8731}"/>
              </a:ext>
            </a:extLst>
          </p:cNvPr>
          <p:cNvSpPr>
            <a:spLocks noGrp="1"/>
          </p:cNvSpPr>
          <p:nvPr>
            <p:ph type="subTitle" idx="1"/>
          </p:nvPr>
        </p:nvSpPr>
        <p:spPr>
          <a:xfrm>
            <a:off x="1404816" y="1506422"/>
            <a:ext cx="2533850" cy="341599"/>
          </a:xfrm>
        </p:spPr>
        <p:txBody>
          <a:bodyPr/>
          <a:lstStyle/>
          <a:p>
            <a:r>
              <a:rPr lang="en-US">
                <a:latin typeface="Acumin Pro SemiCondensed"/>
              </a:rPr>
              <a:t>Goals + Constraints</a:t>
            </a:r>
            <a:endParaRPr lang="en-US"/>
          </a:p>
        </p:txBody>
      </p:sp>
      <p:sp>
        <p:nvSpPr>
          <p:cNvPr id="4" name="Body Text">
            <a:extLst>
              <a:ext uri="{FF2B5EF4-FFF2-40B4-BE49-F238E27FC236}">
                <a16:creationId xmlns:a16="http://schemas.microsoft.com/office/drawing/2014/main" id="{80A154E2-AE56-5943-A44B-14E32AEF3A03}"/>
              </a:ext>
            </a:extLst>
          </p:cNvPr>
          <p:cNvSpPr>
            <a:spLocks noGrp="1"/>
          </p:cNvSpPr>
          <p:nvPr>
            <p:ph type="body" sz="quarter" idx="14"/>
          </p:nvPr>
        </p:nvSpPr>
        <p:spPr>
          <a:xfrm>
            <a:off x="1404816" y="1848021"/>
            <a:ext cx="4291246" cy="3411537"/>
          </a:xfrm>
        </p:spPr>
        <p:txBody>
          <a:bodyPr vert="horz" lIns="0" tIns="0" rIns="0" bIns="0" rtlCol="0" anchor="t">
            <a:normAutofit/>
          </a:bodyPr>
          <a:lstStyle/>
          <a:p>
            <a:r>
              <a:rPr lang="en-US">
                <a:latin typeface="Acumin Pro"/>
              </a:rPr>
              <a:t>Frequency Analysis Range</a:t>
            </a:r>
          </a:p>
          <a:p>
            <a:pPr lvl="1"/>
            <a:r>
              <a:rPr lang="en-US">
                <a:latin typeface="Acumin Pro"/>
              </a:rPr>
              <a:t>100-1k Hz</a:t>
            </a:r>
          </a:p>
          <a:p>
            <a:pPr lvl="1"/>
            <a:endParaRPr lang="en-US">
              <a:latin typeface="Acumin Pro"/>
            </a:endParaRPr>
          </a:p>
          <a:p>
            <a:r>
              <a:rPr lang="en-US">
                <a:latin typeface="Acumin Pro"/>
              </a:rPr>
              <a:t>Locally Reacting</a:t>
            </a:r>
          </a:p>
          <a:p>
            <a:pPr lvl="1"/>
            <a:r>
              <a:rPr lang="en-US">
                <a:latin typeface="Acumin Pro"/>
              </a:rPr>
              <a:t>Impedance is independent of angle of incidence</a:t>
            </a:r>
          </a:p>
          <a:p>
            <a:pPr lvl="1"/>
            <a:endParaRPr lang="en-US">
              <a:latin typeface="Acumin Pro"/>
            </a:endParaRPr>
          </a:p>
          <a:p>
            <a:r>
              <a:rPr lang="en-US">
                <a:latin typeface="Acumin Pro"/>
              </a:rPr>
              <a:t>Modal Analysis</a:t>
            </a:r>
          </a:p>
          <a:p>
            <a:pPr lvl="1"/>
            <a:r>
              <a:rPr lang="en-US">
                <a:latin typeface="Acumin Pro"/>
              </a:rPr>
              <a:t>Find the characteristics of the first two modes of the system</a:t>
            </a:r>
          </a:p>
        </p:txBody>
      </p:sp>
      <p:sp>
        <p:nvSpPr>
          <p:cNvPr id="5" name="Date">
            <a:extLst>
              <a:ext uri="{FF2B5EF4-FFF2-40B4-BE49-F238E27FC236}">
                <a16:creationId xmlns:a16="http://schemas.microsoft.com/office/drawing/2014/main" id="{2F2CC36B-4CC8-BB44-88DB-7A0F08098774}"/>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6" name="Slide Number">
            <a:extLst>
              <a:ext uri="{FF2B5EF4-FFF2-40B4-BE49-F238E27FC236}">
                <a16:creationId xmlns:a16="http://schemas.microsoft.com/office/drawing/2014/main" id="{7F526709-EB34-8246-9278-7067DBE717C4}"/>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7" name="Body Text">
            <a:extLst>
              <a:ext uri="{FF2B5EF4-FFF2-40B4-BE49-F238E27FC236}">
                <a16:creationId xmlns:a16="http://schemas.microsoft.com/office/drawing/2014/main" id="{63932E9E-E197-42F2-A599-BA529FEB6692}"/>
              </a:ext>
            </a:extLst>
          </p:cNvPr>
          <p:cNvSpPr txBox="1">
            <a:spLocks/>
          </p:cNvSpPr>
          <p:nvPr/>
        </p:nvSpPr>
        <p:spPr>
          <a:xfrm>
            <a:off x="6580656" y="1869408"/>
            <a:ext cx="4291246" cy="341153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Acumin Pro"/>
              </a:rPr>
              <a:t>Purely real impedance film</a:t>
            </a:r>
          </a:p>
          <a:p>
            <a:pPr lvl="1"/>
            <a:r>
              <a:rPr lang="en-US">
                <a:latin typeface="Acumin Pro"/>
              </a:rPr>
              <a:t>Thin, massless and limp (resistive only)</a:t>
            </a:r>
          </a:p>
          <a:p>
            <a:pPr lvl="1">
              <a:buClr>
                <a:srgbClr val="555960"/>
              </a:buClr>
            </a:pPr>
            <a:endParaRPr lang="en-US">
              <a:solidFill>
                <a:srgbClr val="262626"/>
              </a:solidFill>
              <a:latin typeface="Acumin Pro"/>
            </a:endParaRPr>
          </a:p>
          <a:p>
            <a:r>
              <a:rPr lang="en-US">
                <a:latin typeface="Acumin Pro"/>
              </a:rPr>
              <a:t>2D propagation </a:t>
            </a:r>
          </a:p>
          <a:p>
            <a:endParaRPr lang="en-US">
              <a:latin typeface="Acumin Pro"/>
            </a:endParaRPr>
          </a:p>
          <a:p>
            <a:r>
              <a:rPr lang="en-US">
                <a:latin typeface="Acumin Pro"/>
              </a:rPr>
              <a:t>No airflow in duct</a:t>
            </a:r>
          </a:p>
          <a:p>
            <a:pPr marL="0" indent="0">
              <a:buNone/>
            </a:pPr>
            <a:endParaRPr lang="en-US">
              <a:latin typeface="Acumin Pro"/>
            </a:endParaRPr>
          </a:p>
          <a:p>
            <a:pPr lvl="1"/>
            <a:endParaRPr lang="en-US">
              <a:solidFill>
                <a:srgbClr val="262626"/>
              </a:solidFill>
              <a:latin typeface="Acumin Pro"/>
            </a:endParaRPr>
          </a:p>
          <a:p>
            <a:endParaRPr lang="en-US">
              <a:latin typeface="Acumin Pro"/>
            </a:endParaRPr>
          </a:p>
          <a:p>
            <a:endParaRPr lang="en-US">
              <a:solidFill>
                <a:srgbClr val="FF0000"/>
              </a:solidFill>
              <a:latin typeface="Acumin Pro"/>
            </a:endParaRPr>
          </a:p>
        </p:txBody>
      </p:sp>
      <p:sp>
        <p:nvSpPr>
          <p:cNvPr id="8" name="Subhead">
            <a:extLst>
              <a:ext uri="{FF2B5EF4-FFF2-40B4-BE49-F238E27FC236}">
                <a16:creationId xmlns:a16="http://schemas.microsoft.com/office/drawing/2014/main" id="{FC9A2A2A-B05A-47B2-A48C-D3F0592313D9}"/>
              </a:ext>
            </a:extLst>
          </p:cNvPr>
          <p:cNvSpPr txBox="1">
            <a:spLocks/>
          </p:cNvSpPr>
          <p:nvPr/>
        </p:nvSpPr>
        <p:spPr>
          <a:xfrm>
            <a:off x="6580656" y="1527809"/>
            <a:ext cx="2533850"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Acumin Pro SemiCondensed"/>
              </a:rPr>
              <a:t>Assumptions</a:t>
            </a:r>
            <a:endParaRPr lang="en-US"/>
          </a:p>
        </p:txBody>
      </p:sp>
    </p:spTree>
    <p:extLst>
      <p:ext uri="{BB962C8B-B14F-4D97-AF65-F5344CB8AC3E}">
        <p14:creationId xmlns:p14="http://schemas.microsoft.com/office/powerpoint/2010/main" val="300994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System Illustration and Modeling</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3</a:t>
            </a:fld>
            <a:endParaRPr lang="en-US"/>
          </a:p>
        </p:txBody>
      </p:sp>
      <p:cxnSp>
        <p:nvCxnSpPr>
          <p:cNvPr id="3" name="Straight Connector 2">
            <a:extLst>
              <a:ext uri="{FF2B5EF4-FFF2-40B4-BE49-F238E27FC236}">
                <a16:creationId xmlns:a16="http://schemas.microsoft.com/office/drawing/2014/main" id="{323A5ECA-96CF-43A2-B5A1-250194A765BB}"/>
              </a:ext>
            </a:extLst>
          </p:cNvPr>
          <p:cNvCxnSpPr/>
          <p:nvPr/>
        </p:nvCxnSpPr>
        <p:spPr>
          <a:xfrm>
            <a:off x="2206668" y="2592040"/>
            <a:ext cx="3889332" cy="0"/>
          </a:xfrm>
          <a:prstGeom prst="line">
            <a:avLst/>
          </a:prstGeom>
          <a:ln w="38100">
            <a:solidFill>
              <a:schemeClr val="accent6"/>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3913837C-1652-4F62-A338-95B33A2304CC}"/>
              </a:ext>
            </a:extLst>
          </p:cNvPr>
          <p:cNvCxnSpPr/>
          <p:nvPr/>
        </p:nvCxnSpPr>
        <p:spPr>
          <a:xfrm>
            <a:off x="2206668" y="4004350"/>
            <a:ext cx="3889332" cy="0"/>
          </a:xfrm>
          <a:prstGeom prst="line">
            <a:avLst/>
          </a:prstGeom>
          <a:ln w="38100">
            <a:solidFill>
              <a:schemeClr val="accent6"/>
            </a:solidFill>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3A553702-9978-4AF6-B7B6-656DD71CB0BA}"/>
              </a:ext>
            </a:extLst>
          </p:cNvPr>
          <p:cNvSpPr/>
          <p:nvPr/>
        </p:nvSpPr>
        <p:spPr>
          <a:xfrm>
            <a:off x="2206667" y="2632471"/>
            <a:ext cx="3889332" cy="425883"/>
          </a:xfrm>
          <a:prstGeom prst="rect">
            <a:avLst/>
          </a:prstGeom>
          <a:solidFill>
            <a:schemeClr val="accent6">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Straight Arrow Connector 11">
            <a:extLst>
              <a:ext uri="{FF2B5EF4-FFF2-40B4-BE49-F238E27FC236}">
                <a16:creationId xmlns:a16="http://schemas.microsoft.com/office/drawing/2014/main" id="{F4FC4DC8-2E57-4691-A1D4-ACF153CC9043}"/>
              </a:ext>
            </a:extLst>
          </p:cNvPr>
          <p:cNvCxnSpPr>
            <a:cxnSpLocks/>
          </p:cNvCxnSpPr>
          <p:nvPr/>
        </p:nvCxnSpPr>
        <p:spPr>
          <a:xfrm flipV="1">
            <a:off x="5305914" y="3017924"/>
            <a:ext cx="0" cy="35392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302BAE-E6D9-4E0F-933F-DFC2B47F423A}"/>
              </a:ext>
            </a:extLst>
          </p:cNvPr>
          <p:cNvCxnSpPr>
            <a:cxnSpLocks/>
            <a:stCxn id="27" idx="2"/>
          </p:cNvCxnSpPr>
          <p:nvPr/>
        </p:nvCxnSpPr>
        <p:spPr>
          <a:xfrm>
            <a:off x="5305914" y="3705477"/>
            <a:ext cx="0" cy="31938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2CDAF5E-BD32-4232-B97C-0688E479335F}"/>
              </a:ext>
            </a:extLst>
          </p:cNvPr>
          <p:cNvCxnSpPr>
            <a:cxnSpLocks/>
          </p:cNvCxnSpPr>
          <p:nvPr/>
        </p:nvCxnSpPr>
        <p:spPr>
          <a:xfrm>
            <a:off x="5756793" y="2899167"/>
            <a:ext cx="0" cy="15918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47FE162-1028-40AC-A2B9-E0918EC07460}"/>
                  </a:ext>
                </a:extLst>
              </p:cNvPr>
              <p:cNvSpPr txBox="1"/>
              <p:nvPr/>
            </p:nvSpPr>
            <p:spPr>
              <a:xfrm>
                <a:off x="5111850" y="3314216"/>
                <a:ext cx="388127"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𝑦</m:t>
                          </m:r>
                        </m:sub>
                      </m:sSub>
                    </m:oMath>
                  </m:oMathPara>
                </a14:m>
                <a:endParaRPr lang="es-MX"/>
              </a:p>
            </p:txBody>
          </p:sp>
        </mc:Choice>
        <mc:Fallback>
          <p:sp>
            <p:nvSpPr>
              <p:cNvPr id="27" name="TextBox 26">
                <a:extLst>
                  <a:ext uri="{FF2B5EF4-FFF2-40B4-BE49-F238E27FC236}">
                    <a16:creationId xmlns:a16="http://schemas.microsoft.com/office/drawing/2014/main" id="{947FE162-1028-40AC-A2B9-E0918EC07460}"/>
                  </a:ext>
                </a:extLst>
              </p:cNvPr>
              <p:cNvSpPr txBox="1">
                <a:spLocks noRot="1" noChangeAspect="1" noMove="1" noResize="1" noEditPoints="1" noAdjustHandles="1" noChangeArrowheads="1" noChangeShapeType="1" noTextEdit="1"/>
              </p:cNvSpPr>
              <p:nvPr/>
            </p:nvSpPr>
            <p:spPr>
              <a:xfrm>
                <a:off x="5111850" y="3314216"/>
                <a:ext cx="388127" cy="391261"/>
              </a:xfrm>
              <a:prstGeom prst="rect">
                <a:avLst/>
              </a:prstGeom>
              <a:blipFill>
                <a:blip r:embed="rId2"/>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A13D1CB-2484-4613-9961-77A078EB7761}"/>
                  </a:ext>
                </a:extLst>
              </p:cNvPr>
              <p:cNvSpPr txBox="1"/>
              <p:nvPr/>
            </p:nvSpPr>
            <p:spPr>
              <a:xfrm>
                <a:off x="5562729" y="2671081"/>
                <a:ext cx="38812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sz="1100" i="1" smtClean="0">
                              <a:latin typeface="Cambria Math" panose="02040503050406030204" pitchFamily="18" charset="0"/>
                            </a:rPr>
                          </m:ctrlPr>
                        </m:sSubPr>
                        <m:e>
                          <m:r>
                            <a:rPr lang="en-US" sz="1100" b="0" i="1" smtClean="0">
                              <a:latin typeface="Cambria Math" panose="02040503050406030204" pitchFamily="18" charset="0"/>
                            </a:rPr>
                            <m:t>𝐿</m:t>
                          </m:r>
                        </m:e>
                        <m:sub>
                          <m:r>
                            <a:rPr lang="en-US" sz="1100" b="0" i="1" smtClean="0">
                              <a:latin typeface="Cambria Math" panose="02040503050406030204" pitchFamily="18" charset="0"/>
                            </a:rPr>
                            <m:t>𝑏</m:t>
                          </m:r>
                        </m:sub>
                      </m:sSub>
                    </m:oMath>
                  </m:oMathPara>
                </a14:m>
                <a:endParaRPr lang="es-MX" sz="1200"/>
              </a:p>
            </p:txBody>
          </p:sp>
        </mc:Choice>
        <mc:Fallback>
          <p:sp>
            <p:nvSpPr>
              <p:cNvPr id="28" name="TextBox 27">
                <a:extLst>
                  <a:ext uri="{FF2B5EF4-FFF2-40B4-BE49-F238E27FC236}">
                    <a16:creationId xmlns:a16="http://schemas.microsoft.com/office/drawing/2014/main" id="{7A13D1CB-2484-4613-9961-77A078EB7761}"/>
                  </a:ext>
                </a:extLst>
              </p:cNvPr>
              <p:cNvSpPr txBox="1">
                <a:spLocks noRot="1" noChangeAspect="1" noMove="1" noResize="1" noEditPoints="1" noAdjustHandles="1" noChangeArrowheads="1" noChangeShapeType="1" noTextEdit="1"/>
              </p:cNvSpPr>
              <p:nvPr/>
            </p:nvSpPr>
            <p:spPr>
              <a:xfrm>
                <a:off x="5562729" y="2671081"/>
                <a:ext cx="388127" cy="261610"/>
              </a:xfrm>
              <a:prstGeom prst="rect">
                <a:avLst/>
              </a:prstGeom>
              <a:blipFill>
                <a:blip r:embed="rId3"/>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2E8E4D94-6916-4FE3-82AA-686160C0B5DD}"/>
              </a:ext>
            </a:extLst>
          </p:cNvPr>
          <p:cNvCxnSpPr>
            <a:cxnSpLocks/>
          </p:cNvCxnSpPr>
          <p:nvPr/>
        </p:nvCxnSpPr>
        <p:spPr>
          <a:xfrm flipV="1">
            <a:off x="5756793" y="2604199"/>
            <a:ext cx="0" cy="12618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D0AEE628-B2B2-438B-BA73-0F402F2D4F09}"/>
                  </a:ext>
                </a:extLst>
              </p:cNvPr>
              <p:cNvSpPr txBox="1"/>
              <p:nvPr/>
            </p:nvSpPr>
            <p:spPr>
              <a:xfrm>
                <a:off x="2206665" y="3737718"/>
                <a:ext cx="1309917"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𝐻𝑎𝑟𝑑</m:t>
                      </m:r>
                      <m:r>
                        <a:rPr lang="en-US" sz="1100" b="0" i="1" smtClean="0">
                          <a:latin typeface="Cambria Math" panose="02040503050406030204" pitchFamily="18" charset="0"/>
                        </a:rPr>
                        <m:t> </m:t>
                      </m:r>
                      <m:r>
                        <a:rPr lang="en-US" sz="1100" b="0" i="1" smtClean="0">
                          <a:latin typeface="Cambria Math" panose="02040503050406030204" pitchFamily="18" charset="0"/>
                        </a:rPr>
                        <m:t>𝑊𝑎𝑙𝑙𝑒𝑑</m:t>
                      </m:r>
                      <m:r>
                        <a:rPr lang="en-US" sz="1100" b="0" i="1" smtClean="0">
                          <a:latin typeface="Cambria Math" panose="02040503050406030204" pitchFamily="18" charset="0"/>
                        </a:rPr>
                        <m:t> </m:t>
                      </m:r>
                      <m:r>
                        <a:rPr lang="en-US" sz="1100" b="0" i="1" smtClean="0">
                          <a:latin typeface="Cambria Math" panose="02040503050406030204" pitchFamily="18" charset="0"/>
                        </a:rPr>
                        <m:t>𝐷𝑢𝑐𝑡</m:t>
                      </m:r>
                    </m:oMath>
                  </m:oMathPara>
                </a14:m>
                <a:endParaRPr lang="es-MX" sz="1100"/>
              </a:p>
            </p:txBody>
          </p:sp>
        </mc:Choice>
        <mc:Fallback>
          <p:sp>
            <p:nvSpPr>
              <p:cNvPr id="37" name="TextBox 36">
                <a:extLst>
                  <a:ext uri="{FF2B5EF4-FFF2-40B4-BE49-F238E27FC236}">
                    <a16:creationId xmlns:a16="http://schemas.microsoft.com/office/drawing/2014/main" id="{D0AEE628-B2B2-438B-BA73-0F402F2D4F09}"/>
                  </a:ext>
                </a:extLst>
              </p:cNvPr>
              <p:cNvSpPr txBox="1">
                <a:spLocks noRot="1" noChangeAspect="1" noMove="1" noResize="1" noEditPoints="1" noAdjustHandles="1" noChangeArrowheads="1" noChangeShapeType="1" noTextEdit="1"/>
              </p:cNvSpPr>
              <p:nvPr/>
            </p:nvSpPr>
            <p:spPr>
              <a:xfrm>
                <a:off x="2206665" y="3737718"/>
                <a:ext cx="1309917" cy="2616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0D828A1-C19D-48DF-B568-DCD1762BFB0E}"/>
                  </a:ext>
                </a:extLst>
              </p:cNvPr>
              <p:cNvSpPr txBox="1"/>
              <p:nvPr/>
            </p:nvSpPr>
            <p:spPr>
              <a:xfrm>
                <a:off x="2138569" y="3051135"/>
                <a:ext cx="1882239"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𝐹𝑖𝑛𝑖𝑡𝑒</m:t>
                      </m:r>
                      <m:r>
                        <a:rPr lang="en-US" sz="1100" b="0" i="1" smtClean="0">
                          <a:latin typeface="Cambria Math" panose="02040503050406030204" pitchFamily="18" charset="0"/>
                        </a:rPr>
                        <m:t> </m:t>
                      </m:r>
                      <m:r>
                        <a:rPr lang="en-US" sz="1100" b="0" i="1" smtClean="0">
                          <a:latin typeface="Cambria Math" panose="02040503050406030204" pitchFamily="18" charset="0"/>
                        </a:rPr>
                        <m:t>𝐼𝑚𝑝𝑒𝑑𝑎𝑛𝑐𝑒</m:t>
                      </m:r>
                      <m:r>
                        <a:rPr lang="en-US" sz="1100" b="0" i="1" smtClean="0">
                          <a:latin typeface="Cambria Math" panose="02040503050406030204" pitchFamily="18" charset="0"/>
                        </a:rPr>
                        <m:t> </m:t>
                      </m:r>
                      <m:r>
                        <a:rPr lang="en-US" sz="1100" b="0" i="1" smtClean="0">
                          <a:latin typeface="Cambria Math" panose="02040503050406030204" pitchFamily="18" charset="0"/>
                        </a:rPr>
                        <m:t>𝐿𝑖𝑛𝑖𝑛𝑔</m:t>
                      </m:r>
                      <m:r>
                        <a:rPr lang="en-US" sz="1100" b="0" i="1" smtClean="0">
                          <a:latin typeface="Cambria Math" panose="02040503050406030204" pitchFamily="18" charset="0"/>
                        </a:rPr>
                        <m:t>,</m:t>
                      </m:r>
                      <m:sSub>
                        <m:sSubPr>
                          <m:ctrlPr>
                            <a:rPr lang="es-MX" sz="1100" i="1">
                              <a:latin typeface="Cambria Math" panose="02040503050406030204" pitchFamily="18" charset="0"/>
                            </a:rPr>
                          </m:ctrlPr>
                        </m:sSubPr>
                        <m:e>
                          <m:r>
                            <a:rPr lang="en-US" sz="1100" i="1">
                              <a:latin typeface="Cambria Math" panose="02040503050406030204" pitchFamily="18" charset="0"/>
                            </a:rPr>
                            <m:t>𝑍</m:t>
                          </m:r>
                        </m:e>
                        <m:sub>
                          <m:r>
                            <a:rPr lang="en-US" sz="1100" i="1">
                              <a:latin typeface="Cambria Math" panose="02040503050406030204" pitchFamily="18" charset="0"/>
                            </a:rPr>
                            <m:t>𝑛</m:t>
                          </m:r>
                        </m:sub>
                      </m:sSub>
                    </m:oMath>
                  </m:oMathPara>
                </a14:m>
                <a:endParaRPr lang="es-MX" sz="1100"/>
              </a:p>
            </p:txBody>
          </p:sp>
        </mc:Choice>
        <mc:Fallback>
          <p:sp>
            <p:nvSpPr>
              <p:cNvPr id="38" name="TextBox 37">
                <a:extLst>
                  <a:ext uri="{FF2B5EF4-FFF2-40B4-BE49-F238E27FC236}">
                    <a16:creationId xmlns:a16="http://schemas.microsoft.com/office/drawing/2014/main" id="{C0D828A1-C19D-48DF-B568-DCD1762BFB0E}"/>
                  </a:ext>
                </a:extLst>
              </p:cNvPr>
              <p:cNvSpPr txBox="1">
                <a:spLocks noRot="1" noChangeAspect="1" noMove="1" noResize="1" noEditPoints="1" noAdjustHandles="1" noChangeArrowheads="1" noChangeShapeType="1" noTextEdit="1"/>
              </p:cNvSpPr>
              <p:nvPr/>
            </p:nvSpPr>
            <p:spPr>
              <a:xfrm>
                <a:off x="2138569" y="3051135"/>
                <a:ext cx="1882239" cy="261610"/>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9E2BE72-0D18-49E2-941C-9EAD0D7EC9C8}"/>
                  </a:ext>
                </a:extLst>
              </p:cNvPr>
              <p:cNvSpPr txBox="1"/>
              <p:nvPr/>
            </p:nvSpPr>
            <p:spPr>
              <a:xfrm>
                <a:off x="7188152" y="1529135"/>
                <a:ext cx="3007611" cy="971100"/>
              </a:xfrm>
              <a:prstGeom prst="rect">
                <a:avLst/>
              </a:prstGeom>
              <a:noFill/>
              <a:ln>
                <a:solidFill>
                  <a:schemeClr val="accent6"/>
                </a:solidFill>
              </a:ln>
            </p:spPr>
            <p:txBody>
              <a:bodyPr wrap="square" rtlCol="0">
                <a:spAutoFit/>
              </a:bodyPr>
              <a:lstStyle/>
              <a:p>
                <a:pPr algn="ctr"/>
                <a:r>
                  <a:rPr lang="es-MX" sz="1400" i="1">
                    <a:latin typeface="Cambria Math" panose="02040503050406030204" pitchFamily="18" charset="0"/>
                  </a:rPr>
                  <a:t>System </a:t>
                </a:r>
                <a:r>
                  <a:rPr lang="es-MX" sz="1400" i="1" err="1">
                    <a:latin typeface="Cambria Math" panose="02040503050406030204" pitchFamily="18" charset="0"/>
                  </a:rPr>
                  <a:t>Characteristics</a:t>
                </a:r>
                <a:endParaRPr lang="es-MX" sz="1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1400" i="1" smtClean="0">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𝑦</m:t>
                          </m:r>
                        </m:sub>
                      </m:sSub>
                      <m:r>
                        <a:rPr lang="en-US" sz="1400" b="0" i="1" smtClean="0">
                          <a:latin typeface="Cambria Math" panose="02040503050406030204" pitchFamily="18" charset="0"/>
                        </a:rPr>
                        <m:t>=0.4 </m:t>
                      </m:r>
                      <m:r>
                        <a:rPr lang="en-US" sz="1400" b="0" i="1" smtClean="0">
                          <a:latin typeface="Cambria Math" panose="02040503050406030204" pitchFamily="18" charset="0"/>
                        </a:rPr>
                        <m:t>𝑚</m:t>
                      </m:r>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1400" i="1" smtClean="0">
                              <a:latin typeface="Cambria Math" panose="02040503050406030204" pitchFamily="18" charset="0"/>
                            </a:rPr>
                          </m:ctrlPr>
                        </m:sSubPr>
                        <m:e>
                          <m:r>
                            <a:rPr lang="en-US" sz="1400" i="1">
                              <a:latin typeface="Cambria Math" panose="02040503050406030204" pitchFamily="18" charset="0"/>
                            </a:rPr>
                            <m:t>𝐿</m:t>
                          </m:r>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=0.15 </m:t>
                      </m:r>
                      <m:r>
                        <a:rPr lang="en-US" sz="1400" b="0" i="1" smtClean="0">
                          <a:latin typeface="Cambria Math" panose="02040503050406030204" pitchFamily="18" charset="0"/>
                        </a:rPr>
                        <m:t>𝑚</m:t>
                      </m:r>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sz="1400" i="1" smtClean="0">
                              <a:latin typeface="Cambria Math" panose="02040503050406030204" pitchFamily="18" charset="0"/>
                            </a:rPr>
                          </m:ctrlPr>
                        </m:sSubPr>
                        <m:e>
                          <m:r>
                            <a:rPr lang="en-US" sz="1400" b="0" i="1" smtClean="0">
                              <a:latin typeface="Cambria Math" panose="02040503050406030204" pitchFamily="18" charset="0"/>
                            </a:rPr>
                            <m:t>𝑍</m:t>
                          </m:r>
                        </m:e>
                        <m:sub>
                          <m:r>
                            <a:rPr lang="en-US" sz="1400" b="0" i="1" smtClean="0">
                              <a:latin typeface="Cambria Math" panose="02040503050406030204" pitchFamily="18" charset="0"/>
                            </a:rPr>
                            <m:t>𝑛</m:t>
                          </m:r>
                        </m:sub>
                      </m:sSub>
                      <m:r>
                        <a:rPr lang="en-US" sz="1400" b="0" i="1" smtClean="0">
                          <a:latin typeface="Cambria Math" panose="02040503050406030204" pitchFamily="18" charset="0"/>
                        </a:rPr>
                        <m:t>=1.5</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𝜌</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𝑐</m:t>
                      </m:r>
                      <m:r>
                        <a:rPr lang="en-US" sz="1400" b="0" i="1" smtClean="0">
                          <a:latin typeface="Cambria Math" panose="02040503050406030204" pitchFamily="18" charset="0"/>
                        </a:rPr>
                        <m:t>−</m:t>
                      </m:r>
                      <m:r>
                        <a:rPr lang="en-US" sz="1400" b="0" i="1" smtClean="0">
                          <a:latin typeface="Cambria Math" panose="02040503050406030204" pitchFamily="18" charset="0"/>
                        </a:rPr>
                        <m:t>𝑗</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𝜌</m:t>
                          </m:r>
                        </m:e>
                        <m:sub>
                          <m:r>
                            <a:rPr lang="en-US" sz="1400" i="1">
                              <a:latin typeface="Cambria Math" panose="02040503050406030204" pitchFamily="18" charset="0"/>
                            </a:rPr>
                            <m:t>0</m:t>
                          </m:r>
                        </m:sub>
                      </m:sSub>
                      <m:r>
                        <a:rPr lang="en-US" sz="1400" i="1">
                          <a:latin typeface="Cambria Math" panose="02040503050406030204" pitchFamily="18" charset="0"/>
                        </a:rPr>
                        <m:t>𝑐</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𝑐𝑜𝑡</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𝑘</m:t>
                          </m:r>
                          <m:sSub>
                            <m:sSubPr>
                              <m:ctrlPr>
                                <a:rPr lang="es-MX" sz="1400" i="1">
                                  <a:latin typeface="Cambria Math" panose="02040503050406030204" pitchFamily="18" charset="0"/>
                                </a:rPr>
                              </m:ctrlPr>
                            </m:sSubPr>
                            <m:e>
                              <m:r>
                                <a:rPr lang="en-US" sz="1400" i="1">
                                  <a:latin typeface="Cambria Math" panose="02040503050406030204" pitchFamily="18" charset="0"/>
                                </a:rPr>
                                <m:t>𝐿</m:t>
                              </m:r>
                            </m:e>
                            <m:sub>
                              <m:r>
                                <a:rPr lang="en-US" sz="1400" b="0" i="1" smtClean="0">
                                  <a:latin typeface="Cambria Math" panose="02040503050406030204" pitchFamily="18" charset="0"/>
                                </a:rPr>
                                <m:t>𝑏</m:t>
                              </m:r>
                            </m:sub>
                          </m:sSub>
                        </m:e>
                      </m:d>
                    </m:oMath>
                  </m:oMathPara>
                </a14:m>
                <a:endParaRPr lang="en-US" sz="1400" b="0" i="1">
                  <a:latin typeface="Cambria Math" panose="02040503050406030204" pitchFamily="18" charset="0"/>
                </a:endParaRPr>
              </a:p>
            </p:txBody>
          </p:sp>
        </mc:Choice>
        <mc:Fallback>
          <p:sp>
            <p:nvSpPr>
              <p:cNvPr id="40" name="TextBox 39">
                <a:extLst>
                  <a:ext uri="{FF2B5EF4-FFF2-40B4-BE49-F238E27FC236}">
                    <a16:creationId xmlns:a16="http://schemas.microsoft.com/office/drawing/2014/main" id="{59E2BE72-0D18-49E2-941C-9EAD0D7EC9C8}"/>
                  </a:ext>
                </a:extLst>
              </p:cNvPr>
              <p:cNvSpPr txBox="1">
                <a:spLocks noRot="1" noChangeAspect="1" noMove="1" noResize="1" noEditPoints="1" noAdjustHandles="1" noChangeArrowheads="1" noChangeShapeType="1" noTextEdit="1"/>
              </p:cNvSpPr>
              <p:nvPr/>
            </p:nvSpPr>
            <p:spPr>
              <a:xfrm>
                <a:off x="7188152" y="1529135"/>
                <a:ext cx="3007611" cy="971100"/>
              </a:xfrm>
              <a:prstGeom prst="rect">
                <a:avLst/>
              </a:prstGeom>
              <a:blipFill>
                <a:blip r:embed="rId6"/>
                <a:stretch>
                  <a:fillRect t="-1242" b="-1863"/>
                </a:stretch>
              </a:blipFill>
              <a:ln>
                <a:solidFill>
                  <a:schemeClr val="accent6"/>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E2ADA3E-2CB5-4F26-9FD7-3096D3CD68FC}"/>
                  </a:ext>
                </a:extLst>
              </p:cNvPr>
              <p:cNvSpPr txBox="1"/>
              <p:nvPr/>
            </p:nvSpPr>
            <p:spPr>
              <a:xfrm>
                <a:off x="7188151" y="4662763"/>
                <a:ext cx="3007611" cy="771493"/>
              </a:xfrm>
              <a:prstGeom prst="rect">
                <a:avLst/>
              </a:prstGeom>
              <a:noFill/>
              <a:ln>
                <a:solidFill>
                  <a:schemeClr val="accent6"/>
                </a:solidFill>
              </a:ln>
            </p:spPr>
            <p:txBody>
              <a:bodyPr wrap="square" rtlCol="0">
                <a:spAutoFit/>
              </a:bodyPr>
              <a:lstStyle/>
              <a:p>
                <a:pPr algn="ctr"/>
                <a:r>
                  <a:rPr lang="es-MX" sz="1400" i="1">
                    <a:latin typeface="Cambria Math" panose="02040503050406030204" pitchFamily="18" charset="0"/>
                  </a:rPr>
                  <a:t>Define Characteristic Equation</a:t>
                </a:r>
              </a:p>
              <a:p>
                <a:pPr/>
                <a14:m>
                  <m:oMathPara xmlns:m="http://schemas.openxmlformats.org/officeDocument/2006/math">
                    <m:oMathParaPr>
                      <m:jc m:val="centerGroup"/>
                    </m:oMathParaPr>
                    <m:oMath xmlns:m="http://schemas.openxmlformats.org/officeDocument/2006/math">
                      <m:f>
                        <m:fPr>
                          <m:ctrlPr>
                            <a:rPr lang="es-MX" sz="1400" i="1" smtClean="0">
                              <a:latin typeface="Cambria Math" panose="02040503050406030204" pitchFamily="18" charset="0"/>
                            </a:rPr>
                          </m:ctrlPr>
                        </m:fPr>
                        <m:num>
                          <m:sSub>
                            <m:sSubPr>
                              <m:ctrlPr>
                                <a:rPr lang="es-MX" sz="1400" i="1">
                                  <a:latin typeface="Cambria Math" panose="02040503050406030204" pitchFamily="18" charset="0"/>
                                </a:rPr>
                              </m:ctrlPr>
                            </m:sSubPr>
                            <m:e>
                              <m:r>
                                <a:rPr lang="en-US" sz="1400" i="1">
                                  <a:latin typeface="Cambria Math" panose="02040503050406030204" pitchFamily="18" charset="0"/>
                                </a:rPr>
                                <m:t>𝑍</m:t>
                              </m:r>
                            </m:e>
                            <m:sub>
                              <m:r>
                                <a:rPr lang="en-US" sz="1400" i="1">
                                  <a:latin typeface="Cambria Math" panose="02040503050406030204" pitchFamily="18" charset="0"/>
                                </a:rPr>
                                <m:t>𝑛</m:t>
                              </m:r>
                            </m:sub>
                          </m:sSub>
                        </m:num>
                        <m:den>
                          <m:r>
                            <a:rPr lang="en-US" sz="1400" i="1">
                              <a:latin typeface="Cambria Math" panose="02040503050406030204" pitchFamily="18" charset="0"/>
                            </a:rPr>
                            <m:t>𝑗</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𝜌</m:t>
                              </m:r>
                            </m:e>
                            <m:sub>
                              <m:r>
                                <a:rPr lang="en-US" sz="1400" i="1">
                                  <a:latin typeface="Cambria Math" panose="02040503050406030204" pitchFamily="18" charset="0"/>
                                </a:rPr>
                                <m:t>0</m:t>
                              </m:r>
                            </m:sub>
                          </m:sSub>
                          <m:r>
                            <a:rPr lang="en-US" sz="1400" i="1">
                              <a:latin typeface="Cambria Math" panose="02040503050406030204" pitchFamily="18" charset="0"/>
                            </a:rPr>
                            <m:t>𝑐</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𝑘</m:t>
                          </m:r>
                          <m:sSub>
                            <m:sSubPr>
                              <m:ctrlPr>
                                <a:rPr lang="es-MX"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𝑦</m:t>
                              </m:r>
                            </m:sub>
                          </m:sSub>
                          <m:r>
                            <m:rPr>
                              <m:nor/>
                            </m:rPr>
                            <a:rPr lang="en-US" sz="1400" i="1" dirty="0">
                              <a:latin typeface="Cambria Math" panose="02040503050406030204" pitchFamily="18" charset="0"/>
                            </a:rPr>
                            <m:t> </m:t>
                          </m:r>
                        </m:den>
                      </m:f>
                      <m:r>
                        <a:rPr lang="es-MX" sz="1400" i="1" smtClean="0">
                          <a:latin typeface="Cambria Math" panose="02040503050406030204" pitchFamily="18" charset="0"/>
                          <a:ea typeface="Cambria Math" panose="02040503050406030204" pitchFamily="18" charset="0"/>
                        </a:rPr>
                        <m:t>∙</m:t>
                      </m:r>
                      <m:sSub>
                        <m:sSubPr>
                          <m:ctrlPr>
                            <a:rPr lang="es-MX" sz="1400" i="1">
                              <a:latin typeface="Cambria Math" panose="02040503050406030204" pitchFamily="18" charset="0"/>
                            </a:rPr>
                          </m:ctrlPr>
                        </m:sSubPr>
                        <m:e>
                          <m:r>
                            <a:rPr lang="en-US" sz="1400" b="0" i="1" smtClean="0">
                              <a:latin typeface="Cambria Math" panose="02040503050406030204" pitchFamily="18" charset="0"/>
                            </a:rPr>
                            <m:t>(</m:t>
                          </m:r>
                          <m:r>
                            <a:rPr lang="en-US" sz="1400" b="0" i="1" smtClean="0">
                              <a:latin typeface="Cambria Math" panose="02040503050406030204" pitchFamily="18" charset="0"/>
                            </a:rPr>
                            <m:t>𝑘</m:t>
                          </m:r>
                        </m:e>
                        <m:sub>
                          <m:r>
                            <a:rPr lang="en-US" sz="1400" i="1">
                              <a:latin typeface="Cambria Math" panose="02040503050406030204" pitchFamily="18" charset="0"/>
                            </a:rPr>
                            <m:t>𝑦</m:t>
                          </m:r>
                        </m:sub>
                      </m:sSub>
                      <m:sSub>
                        <m:sSubPr>
                          <m:ctrlPr>
                            <a:rPr lang="es-MX"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𝑦</m:t>
                          </m:r>
                        </m:sub>
                      </m:sSub>
                      <m:r>
                        <a:rPr lang="en-US" sz="1400" b="0" i="1" smtClean="0">
                          <a:latin typeface="Cambria Math" panose="02040503050406030204" pitchFamily="18" charset="0"/>
                        </a:rPr>
                        <m:t>)=</m:t>
                      </m:r>
                      <m:r>
                        <a:rPr lang="en-US" sz="1400" b="0" i="1" smtClean="0">
                          <a:latin typeface="Cambria Math" panose="02040503050406030204" pitchFamily="18" charset="0"/>
                        </a:rPr>
                        <m:t>𝑐𝑜𝑡</m:t>
                      </m:r>
                      <m:r>
                        <a:rPr lang="en-US" sz="1400" b="0" i="1" smtClean="0">
                          <a:latin typeface="Cambria Math" panose="02040503050406030204" pitchFamily="18" charset="0"/>
                        </a:rPr>
                        <m:t>(</m:t>
                      </m:r>
                      <m:sSub>
                        <m:sSubPr>
                          <m:ctrlPr>
                            <a:rPr lang="es-MX"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𝑦</m:t>
                          </m:r>
                        </m:sub>
                      </m:sSub>
                      <m:sSub>
                        <m:sSubPr>
                          <m:ctrlPr>
                            <a:rPr lang="es-MX"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𝑦</m:t>
                          </m:r>
                        </m:sub>
                      </m:sSub>
                      <m:r>
                        <a:rPr lang="en-US" sz="1400" b="0" i="1" smtClean="0">
                          <a:latin typeface="Cambria Math" panose="02040503050406030204" pitchFamily="18" charset="0"/>
                        </a:rPr>
                        <m:t>)</m:t>
                      </m:r>
                    </m:oMath>
                  </m:oMathPara>
                </a14:m>
                <a:endParaRPr lang="en-US" sz="1400" b="0" i="1">
                  <a:latin typeface="Cambria Math" panose="02040503050406030204" pitchFamily="18" charset="0"/>
                </a:endParaRPr>
              </a:p>
            </p:txBody>
          </p:sp>
        </mc:Choice>
        <mc:Fallback>
          <p:sp>
            <p:nvSpPr>
              <p:cNvPr id="41" name="TextBox 40">
                <a:extLst>
                  <a:ext uri="{FF2B5EF4-FFF2-40B4-BE49-F238E27FC236}">
                    <a16:creationId xmlns:a16="http://schemas.microsoft.com/office/drawing/2014/main" id="{1E2ADA3E-2CB5-4F26-9FD7-3096D3CD68FC}"/>
                  </a:ext>
                </a:extLst>
              </p:cNvPr>
              <p:cNvSpPr txBox="1">
                <a:spLocks noRot="1" noChangeAspect="1" noMove="1" noResize="1" noEditPoints="1" noAdjustHandles="1" noChangeArrowheads="1" noChangeShapeType="1" noTextEdit="1"/>
              </p:cNvSpPr>
              <p:nvPr/>
            </p:nvSpPr>
            <p:spPr>
              <a:xfrm>
                <a:off x="7188151" y="4662763"/>
                <a:ext cx="3007611" cy="771493"/>
              </a:xfrm>
              <a:prstGeom prst="rect">
                <a:avLst/>
              </a:prstGeom>
              <a:blipFill>
                <a:blip r:embed="rId7"/>
                <a:stretch>
                  <a:fillRect t="-1563"/>
                </a:stretch>
              </a:blipFill>
              <a:ln>
                <a:solidFill>
                  <a:schemeClr val="accent6"/>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1CE7109-A0CF-47A2-9976-ADE0B94B57DC}"/>
                  </a:ext>
                </a:extLst>
              </p:cNvPr>
              <p:cNvSpPr txBox="1"/>
              <p:nvPr/>
            </p:nvSpPr>
            <p:spPr>
              <a:xfrm>
                <a:off x="7188152" y="2623901"/>
                <a:ext cx="3007611" cy="1881092"/>
              </a:xfrm>
              <a:prstGeom prst="rect">
                <a:avLst/>
              </a:prstGeom>
              <a:noFill/>
              <a:ln>
                <a:solidFill>
                  <a:schemeClr val="accent6"/>
                </a:solidFill>
              </a:ln>
            </p:spPr>
            <p:txBody>
              <a:bodyPr wrap="square" rtlCol="0">
                <a:spAutoFit/>
              </a:bodyPr>
              <a:lstStyle/>
              <a:p>
                <a:pPr algn="ctr"/>
                <a:r>
                  <a:rPr lang="es-MX" sz="1400" i="1">
                    <a:latin typeface="Cambria Math" panose="02040503050406030204" pitchFamily="18" charset="0"/>
                  </a:rPr>
                  <a:t>Constants and </a:t>
                </a:r>
                <a:r>
                  <a:rPr lang="es-MX" sz="1400" i="1" err="1">
                    <a:latin typeface="Cambria Math" panose="02040503050406030204" pitchFamily="18" charset="0"/>
                  </a:rPr>
                  <a:t>Useful</a:t>
                </a:r>
                <a:r>
                  <a:rPr lang="es-MX" sz="1400" i="1">
                    <a:latin typeface="Cambria Math" panose="02040503050406030204" pitchFamily="18" charset="0"/>
                  </a:rPr>
                  <a:t> </a:t>
                </a:r>
                <a:r>
                  <a:rPr lang="es-MX" sz="1400" i="1" err="1">
                    <a:latin typeface="Cambria Math" panose="02040503050406030204" pitchFamily="18" charset="0"/>
                  </a:rPr>
                  <a:t>Relations</a:t>
                </a:r>
                <a:endParaRPr lang="es-MX" sz="1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𝜌</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=1.21 </m:t>
                      </m:r>
                      <m:box>
                        <m:boxPr>
                          <m:ctrlPr>
                            <a:rPr lang="en-US" sz="1400" b="0" i="1" smtClean="0">
                              <a:latin typeface="Cambria Math" panose="02040503050406030204" pitchFamily="18" charset="0"/>
                            </a:rPr>
                          </m:ctrlPr>
                        </m:boxPr>
                        <m:e>
                          <m:argPr>
                            <m:argSz m:val="-1"/>
                          </m:argP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𝑘𝑔</m:t>
                              </m:r>
                            </m:num>
                            <m:den>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𝑚</m:t>
                                  </m:r>
                                </m:e>
                                <m:sup>
                                  <m:r>
                                    <a:rPr lang="en-US" sz="1400" b="0" i="1" smtClean="0">
                                      <a:latin typeface="Cambria Math" panose="02040503050406030204" pitchFamily="18" charset="0"/>
                                    </a:rPr>
                                    <m:t>3</m:t>
                                  </m:r>
                                </m:sup>
                              </m:sSup>
                            </m:den>
                          </m:f>
                        </m:e>
                      </m:box>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𝑐</m:t>
                      </m:r>
                      <m:r>
                        <a:rPr lang="en-US" sz="1400" b="0" i="1" smtClean="0">
                          <a:latin typeface="Cambria Math" panose="02040503050406030204" pitchFamily="18" charset="0"/>
                        </a:rPr>
                        <m:t>=343 </m:t>
                      </m:r>
                      <m:box>
                        <m:boxPr>
                          <m:ctrlPr>
                            <a:rPr lang="en-US" sz="1400" b="0" i="1" smtClean="0">
                              <a:latin typeface="Cambria Math" panose="02040503050406030204" pitchFamily="18" charset="0"/>
                            </a:rPr>
                          </m:ctrlPr>
                        </m:boxPr>
                        <m:e>
                          <m:argPr>
                            <m:argSz m:val="-1"/>
                          </m:argP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𝑚</m:t>
                              </m:r>
                            </m:num>
                            <m:den>
                              <m:r>
                                <a:rPr lang="en-US" sz="1400" b="0" i="1" smtClean="0">
                                  <a:latin typeface="Cambria Math" panose="02040503050406030204" pitchFamily="18" charset="0"/>
                                </a:rPr>
                                <m:t>𝑠</m:t>
                              </m:r>
                            </m:den>
                          </m:f>
                        </m:e>
                      </m:box>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𝜔</m:t>
                      </m:r>
                      <m:r>
                        <a:rPr lang="en-US" sz="1400" b="0" i="1" smtClean="0">
                          <a:latin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𝜋</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100:1000</m:t>
                          </m:r>
                        </m:e>
                      </m:d>
                      <m:box>
                        <m:boxPr>
                          <m:ctrlPr>
                            <a:rPr lang="en-US" sz="1400" b="0" i="1" smtClean="0">
                              <a:latin typeface="Cambria Math" panose="02040503050406030204" pitchFamily="18" charset="0"/>
                              <a:ea typeface="Cambria Math" panose="02040503050406030204" pitchFamily="18" charset="0"/>
                            </a:rPr>
                          </m:ctrlPr>
                        </m:boxPr>
                        <m:e>
                          <m:argPr>
                            <m:argSz m:val="-1"/>
                          </m:argPr>
                          <m:r>
                            <m:rPr>
                              <m:brk m:alnAt="63"/>
                            </m:rP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𝑟𝑎𝑑</m:t>
                              </m:r>
                            </m:num>
                            <m:den>
                              <m:r>
                                <a:rPr lang="en-US" sz="1400" b="0" i="1" smtClean="0">
                                  <a:latin typeface="Cambria Math" panose="02040503050406030204" pitchFamily="18" charset="0"/>
                                  <a:ea typeface="Cambria Math" panose="02040503050406030204" pitchFamily="18" charset="0"/>
                                </a:rPr>
                                <m:t>𝑠</m:t>
                              </m:r>
                            </m:den>
                          </m:f>
                        </m:e>
                      </m:box>
                      <m:r>
                        <a:rPr lang="en-US" sz="1400" b="0" i="1" smtClean="0">
                          <a:latin typeface="Cambria Math" panose="02040503050406030204" pitchFamily="18" charset="0"/>
                          <a:ea typeface="Cambria Math" panose="02040503050406030204" pitchFamily="18" charset="0"/>
                        </a:rPr>
                        <m:t> </m:t>
                      </m:r>
                    </m:oMath>
                  </m:oMathPara>
                </a14:m>
                <a:endParaRPr lang="en-US" sz="1400"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𝑘</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𝜔</m:t>
                          </m:r>
                        </m:num>
                        <m:den>
                          <m:r>
                            <a:rPr lang="en-US" sz="1400" b="0" i="1" smtClean="0">
                              <a:latin typeface="Cambria Math" panose="02040503050406030204" pitchFamily="18" charset="0"/>
                            </a:rPr>
                            <m:t>𝑐</m:t>
                          </m:r>
                        </m:den>
                      </m:f>
                    </m:oMath>
                  </m:oMathPara>
                </a14:m>
                <a:endParaRPr lang="en-US" sz="14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𝑥</m:t>
                              </m:r>
                            </m:sub>
                          </m:sSub>
                        </m:e>
                        <m:sup>
                          <m:r>
                            <a:rPr lang="en-US" sz="1400" i="1">
                              <a:latin typeface="Cambria Math" panose="02040503050406030204" pitchFamily="18" charset="0"/>
                            </a:rPr>
                            <m:t>2</m:t>
                          </m:r>
                        </m:sup>
                      </m:sSup>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p>
                            <m:sSupPr>
                              <m:ctrlPr>
                                <a:rPr lang="en-US" sz="1400" i="1">
                                  <a:latin typeface="Cambria Math" panose="02040503050406030204" pitchFamily="18" charset="0"/>
                                </a:rPr>
                              </m:ctrlPr>
                            </m:sSupPr>
                            <m:e>
                              <m:r>
                                <a:rPr lang="en-US" sz="1400" i="1">
                                  <a:latin typeface="Cambria Math" panose="02040503050406030204" pitchFamily="18" charset="0"/>
                                </a:rPr>
                                <m:t>𝑘</m:t>
                              </m:r>
                            </m:e>
                            <m:sup>
                              <m:r>
                                <a:rPr lang="en-US" sz="1400" i="1">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sSub>
                                <m:sSubPr>
                                  <m:ctrlPr>
                                    <a:rPr lang="en-US" sz="1400" i="1">
                                      <a:latin typeface="Cambria Math" panose="02040503050406030204" pitchFamily="18" charset="0"/>
                                    </a:rPr>
                                  </m:ctrlPr>
                                </m:sSubPr>
                                <m:e>
                                  <m:r>
                                    <a:rPr lang="en-US" sz="1400" i="1">
                                      <a:latin typeface="Cambria Math" panose="02040503050406030204" pitchFamily="18" charset="0"/>
                                    </a:rPr>
                                    <m:t>𝑘</m:t>
                                  </m:r>
                                </m:e>
                                <m:sub>
                                  <m:r>
                                    <a:rPr lang="en-US" sz="1400" i="1">
                                      <a:latin typeface="Cambria Math" panose="02040503050406030204" pitchFamily="18" charset="0"/>
                                    </a:rPr>
                                    <m:t>𝑦</m:t>
                                  </m:r>
                                </m:sub>
                              </m:sSub>
                            </m:e>
                            <m:sup>
                              <m:r>
                                <a:rPr lang="en-US" sz="1400" b="0" i="1" smtClean="0">
                                  <a:latin typeface="Cambria Math" panose="02040503050406030204" pitchFamily="18" charset="0"/>
                                </a:rPr>
                                <m:t>2</m:t>
                              </m:r>
                            </m:sup>
                          </m:sSup>
                        </m:e>
                      </m:rad>
                    </m:oMath>
                  </m:oMathPara>
                </a14:m>
                <a:endParaRPr lang="en-US" sz="1600" b="0" i="1">
                  <a:latin typeface="Cambria Math" panose="02040503050406030204" pitchFamily="18" charset="0"/>
                </a:endParaRPr>
              </a:p>
            </p:txBody>
          </p:sp>
        </mc:Choice>
        <mc:Fallback>
          <p:sp>
            <p:nvSpPr>
              <p:cNvPr id="19" name="TextBox 18">
                <a:extLst>
                  <a:ext uri="{FF2B5EF4-FFF2-40B4-BE49-F238E27FC236}">
                    <a16:creationId xmlns:a16="http://schemas.microsoft.com/office/drawing/2014/main" id="{31CE7109-A0CF-47A2-9976-ADE0B94B57DC}"/>
                  </a:ext>
                </a:extLst>
              </p:cNvPr>
              <p:cNvSpPr txBox="1">
                <a:spLocks noRot="1" noChangeAspect="1" noMove="1" noResize="1" noEditPoints="1" noAdjustHandles="1" noChangeArrowheads="1" noChangeShapeType="1" noTextEdit="1"/>
              </p:cNvSpPr>
              <p:nvPr/>
            </p:nvSpPr>
            <p:spPr>
              <a:xfrm>
                <a:off x="7188152" y="2623901"/>
                <a:ext cx="3007611" cy="1881092"/>
              </a:xfrm>
              <a:prstGeom prst="rect">
                <a:avLst/>
              </a:prstGeom>
              <a:blipFill>
                <a:blip r:embed="rId8"/>
                <a:stretch>
                  <a:fillRect t="-322"/>
                </a:stretch>
              </a:blipFill>
              <a:ln>
                <a:solidFill>
                  <a:schemeClr val="accent6"/>
                </a:solidFill>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00928CA-8DD1-4206-8139-30CA65B49F9D}"/>
              </a:ext>
            </a:extLst>
          </p:cNvPr>
          <p:cNvCxnSpPr/>
          <p:nvPr/>
        </p:nvCxnSpPr>
        <p:spPr>
          <a:xfrm flipV="1">
            <a:off x="2206666" y="3683005"/>
            <a:ext cx="0" cy="3347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0D76EEA-B27B-4B25-8706-C167D79E5DED}"/>
              </a:ext>
            </a:extLst>
          </p:cNvPr>
          <p:cNvCxnSpPr>
            <a:cxnSpLocks/>
          </p:cNvCxnSpPr>
          <p:nvPr/>
        </p:nvCxnSpPr>
        <p:spPr>
          <a:xfrm>
            <a:off x="2206666" y="4004350"/>
            <a:ext cx="308978"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3194ED1-9469-4F39-91AF-4BB8A8A02CB1}"/>
                  </a:ext>
                </a:extLst>
              </p:cNvPr>
              <p:cNvSpPr txBox="1"/>
              <p:nvPr/>
            </p:nvSpPr>
            <p:spPr>
              <a:xfrm>
                <a:off x="2303697" y="3967633"/>
                <a:ext cx="30897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rgbClr val="C00000"/>
                          </a:solidFill>
                          <a:latin typeface="Cambria Math" panose="02040503050406030204" pitchFamily="18" charset="0"/>
                        </a:rPr>
                        <m:t>𝑥</m:t>
                      </m:r>
                    </m:oMath>
                  </m:oMathPara>
                </a14:m>
                <a:endParaRPr lang="es-MX" sz="1100">
                  <a:solidFill>
                    <a:srgbClr val="C00000"/>
                  </a:solidFill>
                </a:endParaRPr>
              </a:p>
            </p:txBody>
          </p:sp>
        </mc:Choice>
        <mc:Fallback>
          <p:sp>
            <p:nvSpPr>
              <p:cNvPr id="30" name="TextBox 29">
                <a:extLst>
                  <a:ext uri="{FF2B5EF4-FFF2-40B4-BE49-F238E27FC236}">
                    <a16:creationId xmlns:a16="http://schemas.microsoft.com/office/drawing/2014/main" id="{63194ED1-9469-4F39-91AF-4BB8A8A02CB1}"/>
                  </a:ext>
                </a:extLst>
              </p:cNvPr>
              <p:cNvSpPr txBox="1">
                <a:spLocks noRot="1" noChangeAspect="1" noMove="1" noResize="1" noEditPoints="1" noAdjustHandles="1" noChangeArrowheads="1" noChangeShapeType="1" noTextEdit="1"/>
              </p:cNvSpPr>
              <p:nvPr/>
            </p:nvSpPr>
            <p:spPr>
              <a:xfrm>
                <a:off x="2303697" y="3967633"/>
                <a:ext cx="308978" cy="2616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7B0DE1F-1782-479E-80E8-BF28CA5EC500}"/>
                  </a:ext>
                </a:extLst>
              </p:cNvPr>
              <p:cNvSpPr txBox="1"/>
              <p:nvPr/>
            </p:nvSpPr>
            <p:spPr>
              <a:xfrm>
                <a:off x="1972849" y="3588775"/>
                <a:ext cx="262748"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00" b="0" i="1" smtClean="0">
                          <a:solidFill>
                            <a:srgbClr val="C00000"/>
                          </a:solidFill>
                          <a:latin typeface="Cambria Math" panose="02040503050406030204" pitchFamily="18" charset="0"/>
                        </a:rPr>
                        <m:t>𝑦</m:t>
                      </m:r>
                    </m:oMath>
                  </m:oMathPara>
                </a14:m>
                <a:endParaRPr lang="es-MX" sz="1100">
                  <a:solidFill>
                    <a:srgbClr val="C00000"/>
                  </a:solidFill>
                </a:endParaRPr>
              </a:p>
            </p:txBody>
          </p:sp>
        </mc:Choice>
        <mc:Fallback>
          <p:sp>
            <p:nvSpPr>
              <p:cNvPr id="31" name="TextBox 30">
                <a:extLst>
                  <a:ext uri="{FF2B5EF4-FFF2-40B4-BE49-F238E27FC236}">
                    <a16:creationId xmlns:a16="http://schemas.microsoft.com/office/drawing/2014/main" id="{57B0DE1F-1782-479E-80E8-BF28CA5EC500}"/>
                  </a:ext>
                </a:extLst>
              </p:cNvPr>
              <p:cNvSpPr txBox="1">
                <a:spLocks noRot="1" noChangeAspect="1" noMove="1" noResize="1" noEditPoints="1" noAdjustHandles="1" noChangeArrowheads="1" noChangeShapeType="1" noTextEdit="1"/>
              </p:cNvSpPr>
              <p:nvPr/>
            </p:nvSpPr>
            <p:spPr>
              <a:xfrm>
                <a:off x="1972849" y="3588775"/>
                <a:ext cx="262748" cy="261610"/>
              </a:xfrm>
              <a:prstGeom prst="rect">
                <a:avLst/>
              </a:prstGeom>
              <a:blipFill>
                <a:blip r:embed="rId10"/>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7E445012-78A3-4F02-91FE-6394A492115D}"/>
              </a:ext>
            </a:extLst>
          </p:cNvPr>
          <p:cNvGrpSpPr/>
          <p:nvPr/>
        </p:nvGrpSpPr>
        <p:grpSpPr>
          <a:xfrm rot="16200000">
            <a:off x="4013208" y="3388253"/>
            <a:ext cx="425885" cy="276477"/>
            <a:chOff x="2286000" y="3450468"/>
            <a:chExt cx="526093" cy="276477"/>
          </a:xfrm>
        </p:grpSpPr>
        <p:cxnSp>
          <p:nvCxnSpPr>
            <p:cNvPr id="33" name="Straight Arrow Connector 32">
              <a:extLst>
                <a:ext uri="{FF2B5EF4-FFF2-40B4-BE49-F238E27FC236}">
                  <a16:creationId xmlns:a16="http://schemas.microsoft.com/office/drawing/2014/main" id="{78ACCD86-9AB6-4F3F-A6B3-31ADE505D9C2}"/>
                </a:ext>
              </a:extLst>
            </p:cNvPr>
            <p:cNvCxnSpPr>
              <a:cxnSpLocks/>
            </p:cNvCxnSpPr>
            <p:nvPr/>
          </p:nvCxnSpPr>
          <p:spPr>
            <a:xfrm>
              <a:off x="2286000" y="3588707"/>
              <a:ext cx="52609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3A7986-4234-48FD-BF13-142299872487}"/>
                </a:ext>
              </a:extLst>
            </p:cNvPr>
            <p:cNvCxnSpPr/>
            <p:nvPr/>
          </p:nvCxnSpPr>
          <p:spPr>
            <a:xfrm>
              <a:off x="2423786" y="3450468"/>
              <a:ext cx="0" cy="27647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99273A3B-D1F8-46BA-8A8A-A4ECF0385A9D}"/>
              </a:ext>
            </a:extLst>
          </p:cNvPr>
          <p:cNvGrpSpPr/>
          <p:nvPr/>
        </p:nvGrpSpPr>
        <p:grpSpPr>
          <a:xfrm rot="5400000">
            <a:off x="4015571" y="3384402"/>
            <a:ext cx="425885" cy="276477"/>
            <a:chOff x="2286000" y="3450468"/>
            <a:chExt cx="526093" cy="276477"/>
          </a:xfrm>
        </p:grpSpPr>
        <p:cxnSp>
          <p:nvCxnSpPr>
            <p:cNvPr id="44" name="Straight Arrow Connector 43">
              <a:extLst>
                <a:ext uri="{FF2B5EF4-FFF2-40B4-BE49-F238E27FC236}">
                  <a16:creationId xmlns:a16="http://schemas.microsoft.com/office/drawing/2014/main" id="{E08D9F5F-3B42-4CDA-94C3-88B0A226AE10}"/>
                </a:ext>
              </a:extLst>
            </p:cNvPr>
            <p:cNvCxnSpPr>
              <a:cxnSpLocks/>
            </p:cNvCxnSpPr>
            <p:nvPr/>
          </p:nvCxnSpPr>
          <p:spPr>
            <a:xfrm>
              <a:off x="2286000" y="3588707"/>
              <a:ext cx="52609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518968-BB40-4354-BD8E-2D0A5C97A7E7}"/>
                </a:ext>
              </a:extLst>
            </p:cNvPr>
            <p:cNvCxnSpPr/>
            <p:nvPr/>
          </p:nvCxnSpPr>
          <p:spPr>
            <a:xfrm>
              <a:off x="2423786" y="3450468"/>
              <a:ext cx="0" cy="27647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BEA2FB3-F78F-4F0A-A9F6-12BF3BC26017}"/>
              </a:ext>
            </a:extLst>
          </p:cNvPr>
          <p:cNvGrpSpPr/>
          <p:nvPr/>
        </p:nvGrpSpPr>
        <p:grpSpPr>
          <a:xfrm>
            <a:off x="2302701" y="3549798"/>
            <a:ext cx="425885" cy="276477"/>
            <a:chOff x="2286000" y="3450468"/>
            <a:chExt cx="526093" cy="276477"/>
          </a:xfrm>
        </p:grpSpPr>
        <p:cxnSp>
          <p:nvCxnSpPr>
            <p:cNvPr id="47" name="Straight Arrow Connector 46">
              <a:extLst>
                <a:ext uri="{FF2B5EF4-FFF2-40B4-BE49-F238E27FC236}">
                  <a16:creationId xmlns:a16="http://schemas.microsoft.com/office/drawing/2014/main" id="{3558D317-9C5C-45AB-B124-89DE1DEBAED3}"/>
                </a:ext>
              </a:extLst>
            </p:cNvPr>
            <p:cNvCxnSpPr>
              <a:cxnSpLocks/>
            </p:cNvCxnSpPr>
            <p:nvPr/>
          </p:nvCxnSpPr>
          <p:spPr>
            <a:xfrm>
              <a:off x="2286000" y="3588707"/>
              <a:ext cx="526093"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8AF8C0-628F-45CC-A484-2BA197EAA98E}"/>
                </a:ext>
              </a:extLst>
            </p:cNvPr>
            <p:cNvCxnSpPr/>
            <p:nvPr/>
          </p:nvCxnSpPr>
          <p:spPr>
            <a:xfrm>
              <a:off x="2423786" y="3450468"/>
              <a:ext cx="0" cy="27647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BBC0FC91-C3FA-468D-ABF9-D1B6E08E3FBC}"/>
              </a:ext>
            </a:extLst>
          </p:cNvPr>
          <p:cNvCxnSpPr/>
          <p:nvPr/>
        </p:nvCxnSpPr>
        <p:spPr>
          <a:xfrm>
            <a:off x="2206665" y="3058354"/>
            <a:ext cx="3889332" cy="0"/>
          </a:xfrm>
          <a:prstGeom prst="line">
            <a:avLst/>
          </a:prstGeom>
          <a:ln w="38100">
            <a:solidFill>
              <a:schemeClr val="accent6"/>
            </a:solidFill>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936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a:t>
            </a:r>
            <a:r>
              <a:rPr lang="en-US" err="1">
                <a:latin typeface="Acumin Pro ExtraCondensed"/>
              </a:rPr>
              <a:t>i</a:t>
            </a:r>
            <a:r>
              <a:rPr lang="en-US">
                <a:latin typeface="Acumin Pro ExtraCondensed"/>
              </a:rPr>
              <a:t>) Complex Axial Wavenumber Solutions</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4</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0237AA9-29B9-8449-3FA2-24758DD922C9}"/>
                  </a:ext>
                </a:extLst>
              </p:cNvPr>
              <p:cNvSpPr txBox="1"/>
              <p:nvPr/>
            </p:nvSpPr>
            <p:spPr>
              <a:xfrm>
                <a:off x="2017909" y="1177098"/>
                <a:ext cx="8566271" cy="3424399"/>
              </a:xfrm>
              <a:prstGeom prst="rect">
                <a:avLst/>
              </a:prstGeom>
              <a:noFill/>
            </p:spPr>
            <p:txBody>
              <a:bodyPr wrap="square" rtlCol="0">
                <a:spAutoFit/>
              </a:bodyPr>
              <a:lstStyle/>
              <a:p>
                <a:r>
                  <a:rPr lang="en-US" sz="2200" b="1">
                    <a:solidFill>
                      <a:schemeClr val="accent2"/>
                    </a:solidFill>
                    <a:latin typeface="Acumin Pro SemiCondensed"/>
                  </a:rPr>
                  <a:t>Solving Modes</a:t>
                </a:r>
              </a:p>
              <a:p>
                <a:pPr marL="285750" indent="-285750">
                  <a:buFont typeface="Arial" panose="020B0604020202020204" pitchFamily="34" charset="0"/>
                  <a:buChar char="•"/>
                </a:pPr>
                <a:r>
                  <a:rPr lang="en-US" b="0"/>
                  <a:t>Find zeros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m:t>
                            </m:r>
                          </m:sub>
                        </m:sSub>
                      </m:e>
                    </m:d>
                    <m:r>
                      <a:rPr lang="en-US" b="0" i="1" smtClean="0">
                        <a:latin typeface="Cambria Math" panose="02040503050406030204" pitchFamily="18" charset="0"/>
                      </a:rPr>
                      <m:t>=</m:t>
                    </m:r>
                    <m:f>
                      <m:fPr>
                        <m:ctrlPr>
                          <a:rPr lang="es-MX" i="1" smtClean="0">
                            <a:latin typeface="Cambria Math" panose="02040503050406030204" pitchFamily="18" charset="0"/>
                          </a:rPr>
                        </m:ctrlPr>
                      </m:fPr>
                      <m:num>
                        <m:sSub>
                          <m:sSubPr>
                            <m:ctrlPr>
                              <a:rPr lang="es-MX"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𝑛</m:t>
                            </m:r>
                          </m:sub>
                        </m:sSub>
                      </m:num>
                      <m:den>
                        <m:r>
                          <a:rPr lang="en-US" i="1">
                            <a:latin typeface="Cambria Math" panose="02040503050406030204" pitchFamily="18" charset="0"/>
                          </a:rPr>
                          <m:t>𝑗</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0</m:t>
                            </m:r>
                          </m:sub>
                        </m:sSub>
                        <m:r>
                          <a:rPr lang="en-US" i="1">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sSub>
                          <m:sSubPr>
                            <m:ctrlPr>
                              <a:rPr lang="es-MX"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𝑦</m:t>
                            </m:r>
                          </m:sub>
                        </m:sSub>
                        <m:r>
                          <m:rPr>
                            <m:nor/>
                          </m:rPr>
                          <a:rPr lang="en-US" i="1" dirty="0">
                            <a:latin typeface="Cambria Math" panose="02040503050406030204" pitchFamily="18" charset="0"/>
                          </a:rPr>
                          <m:t> </m:t>
                        </m:r>
                      </m:den>
                    </m:f>
                    <m:r>
                      <a:rPr lang="es-MX" i="1" smtClean="0">
                        <a:latin typeface="Cambria Math" panose="02040503050406030204" pitchFamily="18" charset="0"/>
                        <a:ea typeface="Cambria Math" panose="02040503050406030204" pitchFamily="18" charset="0"/>
                      </a:rPr>
                      <m:t>∙</m:t>
                    </m:r>
                    <m:sSub>
                      <m:sSubPr>
                        <m:ctrlPr>
                          <a:rPr lang="es-MX"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𝑘</m:t>
                        </m:r>
                      </m:e>
                      <m:sub>
                        <m:r>
                          <a:rPr lang="en-US" i="1">
                            <a:latin typeface="Cambria Math" panose="02040503050406030204" pitchFamily="18" charset="0"/>
                          </a:rPr>
                          <m:t>𝑦</m:t>
                        </m:r>
                      </m:sub>
                    </m:sSub>
                    <m:sSub>
                      <m:sSubPr>
                        <m:ctrlPr>
                          <a:rPr lang="es-MX"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𝑐𝑜𝑡</m:t>
                    </m:r>
                    <m:r>
                      <a:rPr lang="en-US" b="0" i="1" smtClean="0">
                        <a:latin typeface="Cambria Math" panose="02040503050406030204" pitchFamily="18" charset="0"/>
                      </a:rPr>
                      <m:t>(</m:t>
                    </m:r>
                    <m:sSub>
                      <m:sSubPr>
                        <m:ctrlPr>
                          <a:rPr lang="es-MX"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𝑦</m:t>
                        </m:r>
                      </m:sub>
                    </m:sSub>
                    <m:sSub>
                      <m:sSubPr>
                        <m:ctrlPr>
                          <a:rPr lang="es-MX"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𝑗𝑏</m:t>
                    </m:r>
                  </m:oMath>
                </a14:m>
                <a:endParaRPr lang="en-US" b="0" i="1">
                  <a:latin typeface="Cambria Math" panose="02040503050406030204" pitchFamily="18" charset="0"/>
                </a:endParaRPr>
              </a:p>
              <a:p>
                <a:pPr marL="285750" indent="-285750">
                  <a:buFont typeface="Arial" panose="020B0604020202020204" pitchFamily="34" charset="0"/>
                  <a:buChar char="•"/>
                </a:pPr>
                <a:r>
                  <a:rPr lang="en-US"/>
                  <a:t>The search range is set to be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0, 20</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∈(0, 20)</m:t>
                    </m:r>
                  </m:oMath>
                </a14:m>
                <a:endParaRPr lang="en-US"/>
              </a:p>
              <a:p>
                <a:pPr marL="285750" indent="-285750">
                  <a:buFont typeface="Arial" panose="020B0604020202020204" pitchFamily="34" charset="0"/>
                  <a:buChar char="•"/>
                </a:pPr>
                <a:r>
                  <a:rPr lang="en-US"/>
                  <a:t>The </a:t>
                </a:r>
                <a:r>
                  <a:rPr lang="en-US" err="1"/>
                  <a:t>Matlab</a:t>
                </a:r>
                <a:r>
                  <a:rPr lang="en-US"/>
                  <a:t> function used for solving zeros is </a:t>
                </a:r>
                <a14:m>
                  <m:oMath xmlns:m="http://schemas.openxmlformats.org/officeDocument/2006/math">
                    <m:r>
                      <a:rPr lang="en-US" b="0" i="1" smtClean="0">
                        <a:latin typeface="Cambria Math" panose="02040503050406030204" pitchFamily="18" charset="0"/>
                      </a:rPr>
                      <m:t>𝑓𝑠𝑜𝑙𝑣𝑒</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𝑖𝑛𝑖𝑡𝑖𝑎𝑙</m:t>
                    </m:r>
                    <m:r>
                      <a:rPr lang="en-US" b="0" i="1" smtClean="0">
                        <a:latin typeface="Cambria Math" panose="02040503050406030204" pitchFamily="18" charset="0"/>
                      </a:rPr>
                      <m:t> </m:t>
                    </m:r>
                    <m:r>
                      <a:rPr lang="en-US" b="0" i="1" smtClean="0">
                        <a:latin typeface="Cambria Math" panose="02040503050406030204" pitchFamily="18" charset="0"/>
                      </a:rPr>
                      <m:t>𝑝𝑜𝑖𝑛𝑡</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t>To improve efficiency, a two-step search algorithm is applied</a:t>
                </a:r>
              </a:p>
              <a:p>
                <a:r>
                  <a:rPr lang="en-US" b="1"/>
                  <a:t>Step 1:  Simplify the Problem</a:t>
                </a:r>
              </a:p>
              <a:p>
                <a:pPr marL="285750" indent="-285750">
                  <a:buFont typeface="Arial" panose="020B0604020202020204" pitchFamily="34" charset="0"/>
                  <a:buChar char="•"/>
                </a:pPr>
                <a14:m>
                  <m:oMath xmlns:m="http://schemas.openxmlformats.org/officeDocument/2006/math">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𝑘</m:t>
                            </m:r>
                          </m:e>
                          <m:sub>
                            <m:r>
                              <a:rPr lang="en-US">
                                <a:latin typeface="Cambria Math" panose="02040503050406030204" pitchFamily="18" charset="0"/>
                              </a:rPr>
                              <m:t>𝑦</m:t>
                            </m:r>
                          </m:sub>
                        </m:sSub>
                      </m:e>
                    </m:d>
                    <m:r>
                      <a:rPr lang="en-US">
                        <a:latin typeface="Cambria Math" panose="02040503050406030204" pitchFamily="18" charset="0"/>
                      </a:rPr>
                      <m:t>=0</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𝑅𝑒</m:t>
                    </m:r>
                    <m:d>
                      <m:dPr>
                        <m:ctrlPr>
                          <a:rPr lang="en-US" i="1">
                            <a:latin typeface="Cambria Math" panose="02040503050406030204" pitchFamily="18" charset="0"/>
                          </a:rPr>
                        </m:ctrlPr>
                      </m:dPr>
                      <m:e>
                        <m:r>
                          <a:rPr lang="en-US">
                            <a:latin typeface="Cambria Math" panose="02040503050406030204" pitchFamily="18" charset="0"/>
                          </a:rPr>
                          <m:t>𝑓</m:t>
                        </m:r>
                      </m:e>
                    </m:d>
                    <m:r>
                      <a:rPr lang="en-US">
                        <a:latin typeface="Cambria Math" panose="02040503050406030204" pitchFamily="18" charset="0"/>
                      </a:rPr>
                      <m:t>=</m:t>
                    </m:r>
                    <m:r>
                      <a:rPr lang="en-US" b="0" i="0" smtClean="0">
                        <a:latin typeface="Cambria Math" panose="02040503050406030204" pitchFamily="18" charset="0"/>
                      </a:rPr>
                      <m:t>0</m:t>
                    </m:r>
                  </m:oMath>
                </a14:m>
                <a:endParaRPr lang="en-US" b="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𝑅𝑒</m:t>
                    </m:r>
                    <m:d>
                      <m:dPr>
                        <m:ctrlPr>
                          <a:rPr lang="en-US" i="1" smtClean="0">
                            <a:latin typeface="Cambria Math" panose="02040503050406030204" pitchFamily="18" charset="0"/>
                          </a:rPr>
                        </m:ctrlPr>
                      </m:dPr>
                      <m:e>
                        <m:r>
                          <a:rPr lang="en-US" b="0" i="1" smtClean="0">
                            <a:latin typeface="Cambria Math" panose="02040503050406030204" pitchFamily="18" charset="0"/>
                          </a:rPr>
                          <m:t>𝑓</m:t>
                        </m:r>
                      </m:e>
                    </m:d>
                  </m:oMath>
                </a14:m>
                <a:r>
                  <a:rPr lang="en-US"/>
                  <a:t> can be seen as a real-valued function </a:t>
                </a:r>
                <a:r>
                  <a:rPr lang="en-US" altLang="zh-CN"/>
                  <a:t>of</a:t>
                </a:r>
                <a:r>
                  <a:rPr lang="en-US"/>
                  <a:t> real variables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oMath>
                </a14:m>
                <a:endParaRPr lang="en-US"/>
              </a:p>
              <a:p>
                <a:pPr marL="285750" indent="-285750">
                  <a:buFont typeface="Arial" panose="020B0604020202020204" pitchFamily="34" charset="0"/>
                  <a:buChar char="•"/>
                </a:pPr>
                <a:r>
                  <a:rPr lang="en-US"/>
                  <a:t>This function has infinite number of zeros and those zeros are spaced in groups. We are expected to find at least one point for each zero group.</a:t>
                </a:r>
              </a:p>
              <a:p>
                <a:endParaRPr lang="es-MX"/>
              </a:p>
            </p:txBody>
          </p:sp>
        </mc:Choice>
        <mc:Fallback>
          <p:sp>
            <p:nvSpPr>
              <p:cNvPr id="8" name="TextBox 7">
                <a:extLst>
                  <a:ext uri="{FF2B5EF4-FFF2-40B4-BE49-F238E27FC236}">
                    <a16:creationId xmlns:a16="http://schemas.microsoft.com/office/drawing/2014/main" id="{60237AA9-29B9-8449-3FA2-24758DD922C9}"/>
                  </a:ext>
                </a:extLst>
              </p:cNvPr>
              <p:cNvSpPr txBox="1">
                <a:spLocks noRot="1" noChangeAspect="1" noMove="1" noResize="1" noEditPoints="1" noAdjustHandles="1" noChangeArrowheads="1" noChangeShapeType="1" noTextEdit="1"/>
              </p:cNvSpPr>
              <p:nvPr/>
            </p:nvSpPr>
            <p:spPr>
              <a:xfrm>
                <a:off x="2017909" y="1177098"/>
                <a:ext cx="8566271" cy="3424399"/>
              </a:xfrm>
              <a:prstGeom prst="rect">
                <a:avLst/>
              </a:prstGeom>
              <a:blipFill>
                <a:blip r:embed="rId2"/>
                <a:stretch>
                  <a:fillRect l="-925" t="-1246"/>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55FBB345-B2D6-ED8A-82AE-52B87E92407A}"/>
              </a:ext>
            </a:extLst>
          </p:cNvPr>
          <p:cNvPicPr>
            <a:picLocks noChangeAspect="1"/>
          </p:cNvPicPr>
          <p:nvPr/>
        </p:nvPicPr>
        <p:blipFill>
          <a:blip r:embed="rId3"/>
          <a:srcRect/>
          <a:stretch/>
        </p:blipFill>
        <p:spPr>
          <a:xfrm>
            <a:off x="6096000" y="4313908"/>
            <a:ext cx="3215146" cy="2411358"/>
          </a:xfrm>
          <a:prstGeom prst="rect">
            <a:avLst/>
          </a:prstGeom>
        </p:spPr>
      </p:pic>
    </p:spTree>
    <p:extLst>
      <p:ext uri="{BB962C8B-B14F-4D97-AF65-F5344CB8AC3E}">
        <p14:creationId xmlns:p14="http://schemas.microsoft.com/office/powerpoint/2010/main" val="307779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a:t>
            </a:r>
            <a:r>
              <a:rPr lang="en-US" err="1">
                <a:latin typeface="Acumin Pro ExtraCondensed"/>
              </a:rPr>
              <a:t>i</a:t>
            </a:r>
            <a:r>
              <a:rPr lang="en-US">
                <a:latin typeface="Acumin Pro ExtraCondensed"/>
              </a:rPr>
              <a:t>) Complex Axial Wavenumber Solutions</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5</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0237AA9-29B9-8449-3FA2-24758DD922C9}"/>
                  </a:ext>
                </a:extLst>
              </p:cNvPr>
              <p:cNvSpPr txBox="1"/>
              <p:nvPr/>
            </p:nvSpPr>
            <p:spPr>
              <a:xfrm>
                <a:off x="2017909" y="1159487"/>
                <a:ext cx="8566271" cy="2369880"/>
              </a:xfrm>
              <a:prstGeom prst="rect">
                <a:avLst/>
              </a:prstGeom>
              <a:noFill/>
            </p:spPr>
            <p:txBody>
              <a:bodyPr wrap="square" rtlCol="0">
                <a:spAutoFit/>
              </a:bodyPr>
              <a:lstStyle/>
              <a:p>
                <a:r>
                  <a:rPr lang="en-US" sz="2200" b="1">
                    <a:solidFill>
                      <a:schemeClr val="accent2"/>
                    </a:solidFill>
                    <a:latin typeface="Acumin Pro SemiCondensed"/>
                  </a:rPr>
                  <a:t>Solving Modes</a:t>
                </a:r>
                <a:endParaRPr lang="en-US"/>
              </a:p>
              <a:p>
                <a:r>
                  <a:rPr lang="en-US" b="1"/>
                  <a:t>Step 2:  Find Initial Points</a:t>
                </a:r>
              </a:p>
              <a:p>
                <a:pPr marL="285750" indent="-285750">
                  <a:buFont typeface="Arial" panose="020B0604020202020204" pitchFamily="34" charset="0"/>
                  <a:buChar char="•"/>
                </a:pPr>
                <a:r>
                  <a:rPr lang="en-US" b="0"/>
                  <a:t>For a specific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0" smtClean="0">
                        <a:latin typeface="Cambria Math" panose="02040503050406030204" pitchFamily="18" charset="0"/>
                      </a:rPr>
                      <m:t> ,</m:t>
                    </m:r>
                  </m:oMath>
                </a14:m>
                <a:r>
                  <a:rPr lang="en-US" b="0"/>
                  <a:t> </a:t>
                </a:r>
                <a14:m>
                  <m:oMath xmlns:m="http://schemas.openxmlformats.org/officeDocument/2006/math">
                    <m:r>
                      <a:rPr lang="en-US" b="0" i="1" smtClean="0">
                        <a:latin typeface="Cambria Math" panose="02040503050406030204" pitchFamily="18" charset="0"/>
                      </a:rPr>
                      <m:t>𝑅𝑒</m:t>
                    </m:r>
                    <m:d>
                      <m:dPr>
                        <m:ctrlPr>
                          <a:rPr lang="en-US" i="1" smtClean="0">
                            <a:latin typeface="Cambria Math" panose="02040503050406030204" pitchFamily="18" charset="0"/>
                          </a:rPr>
                        </m:ctrlPr>
                      </m:dPr>
                      <m:e>
                        <m:r>
                          <a:rPr lang="en-US" b="0" i="1" smtClean="0">
                            <a:latin typeface="Cambria Math" panose="02040503050406030204" pitchFamily="18" charset="0"/>
                          </a:rPr>
                          <m:t>𝑓</m:t>
                        </m:r>
                      </m:e>
                    </m:d>
                  </m:oMath>
                </a14:m>
                <a:r>
                  <a:rPr lang="en-US"/>
                  <a:t> becomes a real-valued function only of variable b.</a:t>
                </a:r>
              </a:p>
              <a:p>
                <a:pPr marL="285750" indent="-285750">
                  <a:buFont typeface="Arial" panose="020B0604020202020204" pitchFamily="34" charset="0"/>
                  <a:buChar char="•"/>
                </a:pPr>
                <a:r>
                  <a:rPr lang="en-US"/>
                  <a:t>We can find zeros for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 … </m:t>
                        </m:r>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0" smtClean="0">
                        <a:latin typeface="Cambria Math" panose="02040503050406030204" pitchFamily="18" charset="0"/>
                      </a:rPr>
                      <m:t> </m:t>
                    </m:r>
                  </m:oMath>
                </a14:m>
                <a:r>
                  <a:rPr lang="en-US"/>
                  <a:t>by detecting sign changes of </a:t>
                </a:r>
                <a14:m>
                  <m:oMath xmlns:m="http://schemas.openxmlformats.org/officeDocument/2006/math">
                    <m:r>
                      <a:rPr lang="en-US" i="1">
                        <a:latin typeface="Cambria Math" panose="02040503050406030204" pitchFamily="18" charset="0"/>
                      </a:rPr>
                      <m:t>𝑅𝑒</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𝑏</m:t>
                        </m:r>
                      </m:e>
                    </m:d>
                  </m:oMath>
                </a14:m>
                <a:r>
                  <a:rPr lang="en-US"/>
                  <a:t> , then we can get a group of points.</a:t>
                </a:r>
              </a:p>
              <a:p>
                <a:pPr marL="285750" indent="-285750">
                  <a:buFont typeface="Arial" panose="020B0604020202020204" pitchFamily="34" charset="0"/>
                  <a:buChar char="•"/>
                </a:pPr>
                <a:r>
                  <a:rPr lang="en-US"/>
                  <a:t>Finally using those points as initial values in </a:t>
                </a:r>
                <a14:m>
                  <m:oMath xmlns:m="http://schemas.openxmlformats.org/officeDocument/2006/math">
                    <m:r>
                      <a:rPr lang="en-US" b="0" i="1" smtClean="0">
                        <a:latin typeface="Cambria Math" panose="02040503050406030204" pitchFamily="18" charset="0"/>
                      </a:rPr>
                      <m:t>𝑓𝑠𝑜𝑙𝑣𝑒</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𝑖𝑛𝑖𝑡𝑖𝑎𝑙</m:t>
                        </m:r>
                        <m:r>
                          <a:rPr lang="en-US" b="0" i="1" smtClean="0">
                            <a:latin typeface="Cambria Math" panose="02040503050406030204" pitchFamily="18" charset="0"/>
                          </a:rPr>
                          <m:t> </m:t>
                        </m:r>
                        <m:r>
                          <a:rPr lang="en-US" b="0" i="1" smtClean="0">
                            <a:latin typeface="Cambria Math" panose="02040503050406030204" pitchFamily="18" charset="0"/>
                          </a:rPr>
                          <m:t>𝑝𝑜𝑖𝑛𝑡</m:t>
                        </m:r>
                      </m:e>
                    </m:d>
                    <m:r>
                      <a:rPr lang="en-US" b="0" i="0" smtClean="0">
                        <a:latin typeface="Cambria Math" panose="02040503050406030204" pitchFamily="18" charset="0"/>
                      </a:rPr>
                      <m:t>.</m:t>
                    </m:r>
                  </m:oMath>
                </a14:m>
                <a:endParaRPr lang="en-US"/>
              </a:p>
              <a:p>
                <a:pPr marL="285750" indent="-285750">
                  <a:buFont typeface="Arial" panose="020B0604020202020204" pitchFamily="34" charset="0"/>
                  <a:buChar char="•"/>
                </a:pPr>
                <a:r>
                  <a:rPr lang="en-US"/>
                  <a:t>Three modes are found by setting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0, 20</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∈(0, 20)</m:t>
                    </m:r>
                  </m:oMath>
                </a14:m>
                <a:r>
                  <a:rPr lang="en-US"/>
                  <a:t> with </a:t>
                </a:r>
                <a14:m>
                  <m:oMath xmlns:m="http://schemas.openxmlformats.org/officeDocument/2006/math">
                    <m:r>
                      <a:rPr lang="en-US" b="0" i="1" smtClean="0">
                        <a:latin typeface="Cambria Math" panose="02040503050406030204" pitchFamily="18" charset="0"/>
                      </a:rPr>
                      <m:t>𝑠𝑡𝑒𝑝𝑠𝑖𝑧𝑒</m:t>
                    </m:r>
                    <m:r>
                      <a:rPr lang="en-US" b="0" i="1" smtClean="0">
                        <a:latin typeface="Cambria Math" panose="02040503050406030204" pitchFamily="18" charset="0"/>
                      </a:rPr>
                      <m:t>=0.1</m:t>
                    </m:r>
                  </m:oMath>
                </a14:m>
                <a:r>
                  <a:rPr lang="en-US" i="1">
                    <a:latin typeface="Cambria Math" panose="02040503050406030204" pitchFamily="18" charset="0"/>
                    <a:ea typeface="Cambria Math" panose="02040503050406030204" pitchFamily="18" charset="0"/>
                  </a:rPr>
                  <a:t> </a:t>
                </a:r>
                <a:r>
                  <a:rPr lang="en-US"/>
                  <a:t>for frequencies from 100 to 1000Hz.</a:t>
                </a:r>
              </a:p>
            </p:txBody>
          </p:sp>
        </mc:Choice>
        <mc:Fallback>
          <p:sp>
            <p:nvSpPr>
              <p:cNvPr id="8" name="TextBox 7">
                <a:extLst>
                  <a:ext uri="{FF2B5EF4-FFF2-40B4-BE49-F238E27FC236}">
                    <a16:creationId xmlns:a16="http://schemas.microsoft.com/office/drawing/2014/main" id="{60237AA9-29B9-8449-3FA2-24758DD922C9}"/>
                  </a:ext>
                </a:extLst>
              </p:cNvPr>
              <p:cNvSpPr txBox="1">
                <a:spLocks noRot="1" noChangeAspect="1" noMove="1" noResize="1" noEditPoints="1" noAdjustHandles="1" noChangeArrowheads="1" noChangeShapeType="1" noTextEdit="1"/>
              </p:cNvSpPr>
              <p:nvPr/>
            </p:nvSpPr>
            <p:spPr>
              <a:xfrm>
                <a:off x="2017909" y="1159487"/>
                <a:ext cx="8566271" cy="2369880"/>
              </a:xfrm>
              <a:prstGeom prst="rect">
                <a:avLst/>
              </a:prstGeom>
              <a:blipFill>
                <a:blip r:embed="rId2"/>
                <a:stretch>
                  <a:fillRect l="-925" t="-1799" b="-3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8">
                <a:extLst>
                  <a:ext uri="{FF2B5EF4-FFF2-40B4-BE49-F238E27FC236}">
                    <a16:creationId xmlns:a16="http://schemas.microsoft.com/office/drawing/2014/main" id="{E3A0D05D-EF2E-6102-605F-98411573E096}"/>
                  </a:ext>
                </a:extLst>
              </p:cNvPr>
              <p:cNvGraphicFramePr>
                <a:graphicFrameLocks noGrp="1"/>
              </p:cNvGraphicFramePr>
              <p:nvPr>
                <p:extLst>
                  <p:ext uri="{D42A27DB-BD31-4B8C-83A1-F6EECF244321}">
                    <p14:modId xmlns:p14="http://schemas.microsoft.com/office/powerpoint/2010/main" val="229315577"/>
                  </p:ext>
                </p:extLst>
              </p:nvPr>
            </p:nvGraphicFramePr>
            <p:xfrm>
              <a:off x="2326065" y="3565756"/>
              <a:ext cx="7195840" cy="2124837"/>
            </p:xfrm>
            <a:graphic>
              <a:graphicData uri="http://schemas.openxmlformats.org/drawingml/2006/table">
                <a:tbl>
                  <a:tblPr firstRow="1" firstCol="1">
                    <a:tableStyleId>{BDBED569-4797-4DF1-A0F4-6AAB3CD982D8}</a:tableStyleId>
                  </a:tblPr>
                  <a:tblGrid>
                    <a:gridCol w="1798960">
                      <a:extLst>
                        <a:ext uri="{9D8B030D-6E8A-4147-A177-3AD203B41FA5}">
                          <a16:colId xmlns:a16="http://schemas.microsoft.com/office/drawing/2014/main" val="1050282896"/>
                        </a:ext>
                      </a:extLst>
                    </a:gridCol>
                    <a:gridCol w="1798960">
                      <a:extLst>
                        <a:ext uri="{9D8B030D-6E8A-4147-A177-3AD203B41FA5}">
                          <a16:colId xmlns:a16="http://schemas.microsoft.com/office/drawing/2014/main" val="283540359"/>
                        </a:ext>
                      </a:extLst>
                    </a:gridCol>
                    <a:gridCol w="1798960">
                      <a:extLst>
                        <a:ext uri="{9D8B030D-6E8A-4147-A177-3AD203B41FA5}">
                          <a16:colId xmlns:a16="http://schemas.microsoft.com/office/drawing/2014/main" val="146621246"/>
                        </a:ext>
                      </a:extLst>
                    </a:gridCol>
                    <a:gridCol w="1798960">
                      <a:extLst>
                        <a:ext uri="{9D8B030D-6E8A-4147-A177-3AD203B41FA5}">
                          <a16:colId xmlns:a16="http://schemas.microsoft.com/office/drawing/2014/main" val="689884385"/>
                        </a:ext>
                      </a:extLst>
                    </a:gridCol>
                  </a:tblGrid>
                  <a:tr h="580639">
                    <a:tc>
                      <a:txBody>
                        <a:bodyPr/>
                        <a:lstStyle/>
                        <a:p>
                          <a:endParaRPr lang="en-US"/>
                        </a:p>
                        <a:p>
                          <a:r>
                            <a:rPr lang="en-US" sz="1800"/>
                            <a:t>f(Hz)</a:t>
                          </a:r>
                        </a:p>
                      </a:txBody>
                      <a:tcPr>
                        <a:lnTlToBr w="12700" cap="flat" cmpd="sng" algn="ctr">
                          <a:solidFill>
                            <a:schemeClr val="tx1"/>
                          </a:solidFill>
                          <a:prstDash val="solid"/>
                          <a:round/>
                          <a:headEnd type="none" w="med" len="med"/>
                          <a:tailEnd type="none" w="med" len="med"/>
                        </a:lnTlToBr>
                      </a:tcPr>
                    </a:tc>
                    <a:tc>
                      <a:txBody>
                        <a:bodyPr/>
                        <a:lstStyle/>
                        <a:p>
                          <a:pPr algn="ctr"/>
                          <a:endParaRPr lang="en-US" sz="1800" kern="1200">
                            <a:solidFill>
                              <a:schemeClr val="tx1"/>
                            </a:solidFill>
                            <a:latin typeface="+mn-lt"/>
                            <a:ea typeface="+mn-ea"/>
                            <a:cs typeface="+mn-cs"/>
                          </a:endParaRPr>
                        </a:p>
                        <a:p>
                          <a:pPr algn="ctr"/>
                          <a:r>
                            <a:rPr lang="en-US" sz="1800" kern="1200">
                              <a:solidFill>
                                <a:schemeClr val="tx1"/>
                              </a:solidFill>
                              <a:latin typeface="+mn-lt"/>
                              <a:ea typeface="+mn-ea"/>
                              <a:cs typeface="+mn-cs"/>
                            </a:rPr>
                            <a:t>1</a:t>
                          </a:r>
                          <a:r>
                            <a:rPr lang="en-US" sz="1800" kern="1200" baseline="30000">
                              <a:solidFill>
                                <a:schemeClr val="tx1"/>
                              </a:solidFill>
                              <a:latin typeface="+mn-lt"/>
                              <a:ea typeface="+mn-ea"/>
                              <a:cs typeface="+mn-cs"/>
                            </a:rPr>
                            <a:t>st</a:t>
                          </a:r>
                          <a:r>
                            <a:rPr lang="en-US" sz="1800" kern="1200">
                              <a:solidFill>
                                <a:schemeClr val="tx1"/>
                              </a:solidFill>
                              <a:latin typeface="+mn-lt"/>
                              <a:ea typeface="+mn-ea"/>
                              <a:cs typeface="+mn-cs"/>
                            </a:rPr>
                            <a:t> </a:t>
                          </a:r>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𝑘</m:t>
                                  </m:r>
                                </m:e>
                                <m:sub>
                                  <m:r>
                                    <a:rPr lang="en-US" sz="1800" b="0" i="1" kern="1200" smtClean="0">
                                      <a:solidFill>
                                        <a:schemeClr val="tx1"/>
                                      </a:solidFill>
                                      <a:latin typeface="Cambria Math" panose="02040503050406030204" pitchFamily="18" charset="0"/>
                                      <a:ea typeface="+mn-ea"/>
                                      <a:cs typeface="+mn-cs"/>
                                    </a:rPr>
                                    <m:t>𝑦</m:t>
                                  </m:r>
                                </m:sub>
                              </m:sSub>
                            </m:oMath>
                          </a14:m>
                          <a:endParaRPr lang="en-US" sz="1800" kern="1200">
                            <a:solidFill>
                              <a:schemeClr val="tx1"/>
                            </a:solidFill>
                            <a:latin typeface="+mn-lt"/>
                            <a:ea typeface="+mn-ea"/>
                            <a:cs typeface="+mn-cs"/>
                          </a:endParaRPr>
                        </a:p>
                      </a:txBody>
                      <a:tcPr/>
                    </a:tc>
                    <a:tc>
                      <a:txBody>
                        <a:bodyPr/>
                        <a:lstStyle/>
                        <a:p>
                          <a:pPr algn="ctr"/>
                          <a:endParaRPr lang="en-US"/>
                        </a:p>
                        <a:p>
                          <a:pPr algn="ctr"/>
                          <a:r>
                            <a:rPr lang="en-US"/>
                            <a:t>2</a:t>
                          </a:r>
                          <a:r>
                            <a:rPr lang="en-US" baseline="30000"/>
                            <a:t>nd</a:t>
                          </a:r>
                          <a:r>
                            <a:rPr lang="en-US"/>
                            <a:t> </a:t>
                          </a:r>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𝑘</m:t>
                                  </m:r>
                                </m:e>
                                <m:sub>
                                  <m:r>
                                    <a:rPr lang="en-US" sz="1800" b="0" i="1" kern="1200" smtClean="0">
                                      <a:solidFill>
                                        <a:schemeClr val="tx1"/>
                                      </a:solidFill>
                                      <a:latin typeface="Cambria Math" panose="02040503050406030204" pitchFamily="18" charset="0"/>
                                      <a:ea typeface="+mn-ea"/>
                                      <a:cs typeface="+mn-cs"/>
                                    </a:rPr>
                                    <m:t>𝑦</m:t>
                                  </m:r>
                                </m:sub>
                              </m:sSub>
                            </m:oMath>
                          </a14:m>
                          <a:endParaRPr lang="en-US"/>
                        </a:p>
                      </a:txBody>
                      <a:tcPr/>
                    </a:tc>
                    <a:tc>
                      <a:txBody>
                        <a:bodyPr/>
                        <a:lstStyle/>
                        <a:p>
                          <a:pPr algn="ctr"/>
                          <a:endParaRPr lang="en-US"/>
                        </a:p>
                        <a:p>
                          <a:pPr algn="ctr"/>
                          <a:r>
                            <a:rPr lang="en-US"/>
                            <a:t>3</a:t>
                          </a:r>
                          <a:r>
                            <a:rPr lang="en-US" baseline="30000"/>
                            <a:t>rd</a:t>
                          </a:r>
                          <a:r>
                            <a:rPr lang="en-US"/>
                            <a:t> </a:t>
                          </a:r>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𝑘</m:t>
                                  </m:r>
                                </m:e>
                                <m:sub>
                                  <m:r>
                                    <a:rPr lang="en-US" sz="1800" b="0" i="1" kern="1200" smtClean="0">
                                      <a:solidFill>
                                        <a:schemeClr val="tx1"/>
                                      </a:solidFill>
                                      <a:latin typeface="Cambria Math" panose="02040503050406030204" pitchFamily="18" charset="0"/>
                                      <a:ea typeface="+mn-ea"/>
                                      <a:cs typeface="+mn-cs"/>
                                    </a:rPr>
                                    <m:t>𝑦</m:t>
                                  </m:r>
                                </m:sub>
                              </m:sSub>
                            </m:oMath>
                          </a14:m>
                          <a:endParaRPr lang="en-US"/>
                        </a:p>
                      </a:txBody>
                      <a:tcPr/>
                    </a:tc>
                    <a:extLst>
                      <a:ext uri="{0D108BD9-81ED-4DB2-BD59-A6C34878D82A}">
                        <a16:rowId xmlns:a16="http://schemas.microsoft.com/office/drawing/2014/main" val="2619231268"/>
                      </a:ext>
                    </a:extLst>
                  </a:tr>
                  <a:tr h="327269">
                    <a:tc>
                      <a:txBody>
                        <a:bodyPr/>
                        <a:lstStyle/>
                        <a:p>
                          <a:r>
                            <a:rPr lang="en-US"/>
                            <a:t>100</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0.242+1.107</m:t>
                                </m:r>
                                <m:r>
                                  <a:rPr lang="en-US" b="0" i="1" smtClean="0">
                                    <a:latin typeface="Cambria Math" panose="02040503050406030204" pitchFamily="18" charset="0"/>
                                  </a:rPr>
                                  <m:t>𝑗</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7.710+0.063</m:t>
                                </m:r>
                                <m:r>
                                  <a:rPr lang="en-US" b="0" i="1" smtClean="0">
                                    <a:latin typeface="Cambria Math" panose="02040503050406030204" pitchFamily="18" charset="0"/>
                                  </a:rPr>
                                  <m:t>𝑗</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15.637+0.030</m:t>
                                </m:r>
                                <m:r>
                                  <a:rPr lang="en-US" b="0" i="1" smtClean="0">
                                    <a:latin typeface="Cambria Math" panose="02040503050406030204" pitchFamily="18" charset="0"/>
                                  </a:rPr>
                                  <m:t>𝑗</m:t>
                                </m:r>
                              </m:oMath>
                            </m:oMathPara>
                          </a14:m>
                          <a:endParaRPr lang="en-US"/>
                        </a:p>
                      </a:txBody>
                      <a:tcPr/>
                    </a:tc>
                    <a:extLst>
                      <a:ext uri="{0D108BD9-81ED-4DB2-BD59-A6C34878D82A}">
                        <a16:rowId xmlns:a16="http://schemas.microsoft.com/office/drawing/2014/main" val="2926261538"/>
                      </a:ext>
                    </a:extLst>
                  </a:tr>
                  <a:tr h="327269">
                    <a:tc>
                      <a:txBody>
                        <a:bodyPr/>
                        <a:lstStyle/>
                        <a:p>
                          <a:r>
                            <a:rPr lang="en-US"/>
                            <a:t>200</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0.983+1.995</m:t>
                                </m:r>
                                <m:r>
                                  <a:rPr lang="en-US" b="0" i="1" smtClean="0">
                                    <a:latin typeface="Cambria Math" panose="02040503050406030204" pitchFamily="18" charset="0"/>
                                  </a:rPr>
                                  <m:t>𝑗</m:t>
                                </m:r>
                              </m:oMath>
                            </m:oMathPara>
                          </a14:m>
                          <a:endParaRPr lang="en-US"/>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7.457+0.397</m:t>
                                </m:r>
                                <m:r>
                                  <a:rPr lang="en-US" b="0" i="1" smtClean="0">
                                    <a:latin typeface="Cambria Math" panose="02040503050406030204" pitchFamily="18" charset="0"/>
                                  </a:rPr>
                                  <m:t>𝑗</m:t>
                                </m:r>
                              </m:oMath>
                            </m:oMathPara>
                          </a14:m>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15.511+0.185</m:t>
                                </m:r>
                                <m:r>
                                  <a:rPr lang="en-US" b="0" i="1" smtClean="0">
                                    <a:latin typeface="Cambria Math" panose="02040503050406030204" pitchFamily="18" charset="0"/>
                                  </a:rPr>
                                  <m:t>𝑗</m:t>
                                </m:r>
                              </m:oMath>
                            </m:oMathPara>
                          </a14:m>
                          <a:endParaRPr lang="en-US"/>
                        </a:p>
                      </a:txBody>
                      <a:tcPr/>
                    </a:tc>
                    <a:extLst>
                      <a:ext uri="{0D108BD9-81ED-4DB2-BD59-A6C34878D82A}">
                        <a16:rowId xmlns:a16="http://schemas.microsoft.com/office/drawing/2014/main" val="2618840108"/>
                      </a:ext>
                    </a:extLst>
                  </a:tr>
                  <a:tr h="327269">
                    <a:tc>
                      <a:txBody>
                        <a:bodyPr/>
                        <a:lstStyle/>
                        <a:p>
                          <a:r>
                            <a:rPr lang="en-US"/>
                            <a:t>500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3.296+1.513</m:t>
                                </m:r>
                                <m:r>
                                  <a:rPr lang="en-US" b="0" i="1" smtClean="0">
                                    <a:latin typeface="Cambria Math" panose="02040503050406030204" pitchFamily="18" charset="0"/>
                                  </a:rPr>
                                  <m:t>𝑗</m:t>
                                </m:r>
                              </m:oMath>
                            </m:oMathPara>
                          </a14:m>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8.301+2.146</m:t>
                                </m:r>
                                <m:r>
                                  <a:rPr lang="en-US" b="0" i="1" smtClean="0">
                                    <a:latin typeface="Cambria Math" panose="02040503050406030204" pitchFamily="18" charset="0"/>
                                  </a:rPr>
                                  <m:t>𝑗</m:t>
                                </m:r>
                              </m:oMath>
                            </m:oMathPara>
                          </a14:m>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15.641+1.027</m:t>
                                </m:r>
                                <m:r>
                                  <a:rPr lang="en-US" b="0" i="1" smtClean="0">
                                    <a:latin typeface="Cambria Math" panose="02040503050406030204" pitchFamily="18" charset="0"/>
                                  </a:rPr>
                                  <m:t>𝑗</m:t>
                                </m:r>
                              </m:oMath>
                            </m:oMathPara>
                          </a14:m>
                          <a:endParaRPr lang="en-US"/>
                        </a:p>
                      </a:txBody>
                      <a:tcPr/>
                    </a:tc>
                    <a:extLst>
                      <a:ext uri="{0D108BD9-81ED-4DB2-BD59-A6C34878D82A}">
                        <a16:rowId xmlns:a16="http://schemas.microsoft.com/office/drawing/2014/main" val="3286507466"/>
                      </a:ext>
                    </a:extLst>
                  </a:tr>
                  <a:tr h="327269">
                    <a:tc>
                      <a:txBody>
                        <a:bodyPr/>
                        <a:lstStyle/>
                        <a:p>
                          <a:r>
                            <a:rPr lang="en-US"/>
                            <a:t>1000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2.880+0.381</m:t>
                                </m:r>
                                <m:r>
                                  <a:rPr lang="en-US" b="0" i="1" smtClean="0">
                                    <a:latin typeface="Cambria Math" panose="02040503050406030204" pitchFamily="18" charset="0"/>
                                  </a:rPr>
                                  <m:t>𝑗</m:t>
                                </m:r>
                              </m:oMath>
                            </m:oMathPara>
                          </a14:m>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9.271+0.553</m:t>
                                </m:r>
                                <m:r>
                                  <a:rPr lang="en-US" b="0" i="1" smtClean="0">
                                    <a:latin typeface="Cambria Math" panose="02040503050406030204" pitchFamily="18" charset="0"/>
                                  </a:rPr>
                                  <m:t>𝑗</m:t>
                                </m:r>
                              </m:oMath>
                            </m:oMathPara>
                          </a14:m>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16.523+0.409</m:t>
                                </m:r>
                                <m:r>
                                  <a:rPr lang="en-US" b="0" i="1" smtClean="0">
                                    <a:latin typeface="Cambria Math" panose="02040503050406030204" pitchFamily="18" charset="0"/>
                                  </a:rPr>
                                  <m:t>𝑗</m:t>
                                </m:r>
                              </m:oMath>
                            </m:oMathPara>
                          </a14:m>
                          <a:endParaRPr lang="en-US"/>
                        </a:p>
                      </a:txBody>
                      <a:tcPr/>
                    </a:tc>
                    <a:extLst>
                      <a:ext uri="{0D108BD9-81ED-4DB2-BD59-A6C34878D82A}">
                        <a16:rowId xmlns:a16="http://schemas.microsoft.com/office/drawing/2014/main" val="3623415591"/>
                      </a:ext>
                    </a:extLst>
                  </a:tr>
                </a:tbl>
              </a:graphicData>
            </a:graphic>
          </p:graphicFrame>
        </mc:Choice>
        <mc:Fallback>
          <p:graphicFrame>
            <p:nvGraphicFramePr>
              <p:cNvPr id="7" name="Table 8">
                <a:extLst>
                  <a:ext uri="{FF2B5EF4-FFF2-40B4-BE49-F238E27FC236}">
                    <a16:creationId xmlns:a16="http://schemas.microsoft.com/office/drawing/2014/main" id="{E3A0D05D-EF2E-6102-605F-98411573E096}"/>
                  </a:ext>
                </a:extLst>
              </p:cNvPr>
              <p:cNvGraphicFramePr>
                <a:graphicFrameLocks noGrp="1"/>
              </p:cNvGraphicFramePr>
              <p:nvPr>
                <p:extLst>
                  <p:ext uri="{D42A27DB-BD31-4B8C-83A1-F6EECF244321}">
                    <p14:modId xmlns:p14="http://schemas.microsoft.com/office/powerpoint/2010/main" val="229315577"/>
                  </p:ext>
                </p:extLst>
              </p:nvPr>
            </p:nvGraphicFramePr>
            <p:xfrm>
              <a:off x="2326065" y="3565756"/>
              <a:ext cx="7195840" cy="2124837"/>
            </p:xfrm>
            <a:graphic>
              <a:graphicData uri="http://schemas.openxmlformats.org/drawingml/2006/table">
                <a:tbl>
                  <a:tblPr firstRow="1" firstCol="1">
                    <a:tableStyleId>{BDBED569-4797-4DF1-A0F4-6AAB3CD982D8}</a:tableStyleId>
                  </a:tblPr>
                  <a:tblGrid>
                    <a:gridCol w="1798960">
                      <a:extLst>
                        <a:ext uri="{9D8B030D-6E8A-4147-A177-3AD203B41FA5}">
                          <a16:colId xmlns:a16="http://schemas.microsoft.com/office/drawing/2014/main" val="1050282896"/>
                        </a:ext>
                      </a:extLst>
                    </a:gridCol>
                    <a:gridCol w="1798960">
                      <a:extLst>
                        <a:ext uri="{9D8B030D-6E8A-4147-A177-3AD203B41FA5}">
                          <a16:colId xmlns:a16="http://schemas.microsoft.com/office/drawing/2014/main" val="283540359"/>
                        </a:ext>
                      </a:extLst>
                    </a:gridCol>
                    <a:gridCol w="1798960">
                      <a:extLst>
                        <a:ext uri="{9D8B030D-6E8A-4147-A177-3AD203B41FA5}">
                          <a16:colId xmlns:a16="http://schemas.microsoft.com/office/drawing/2014/main" val="146621246"/>
                        </a:ext>
                      </a:extLst>
                    </a:gridCol>
                    <a:gridCol w="1798960">
                      <a:extLst>
                        <a:ext uri="{9D8B030D-6E8A-4147-A177-3AD203B41FA5}">
                          <a16:colId xmlns:a16="http://schemas.microsoft.com/office/drawing/2014/main" val="689884385"/>
                        </a:ext>
                      </a:extLst>
                    </a:gridCol>
                  </a:tblGrid>
                  <a:tr h="661797">
                    <a:tc>
                      <a:txBody>
                        <a:bodyPr/>
                        <a:lstStyle/>
                        <a:p>
                          <a:endParaRPr lang="en-US"/>
                        </a:p>
                        <a:p>
                          <a:r>
                            <a:rPr lang="en-US" sz="1800"/>
                            <a:t>f(Hz)</a:t>
                          </a:r>
                        </a:p>
                      </a:txBody>
                      <a:tcPr>
                        <a:lnTlToBr w="12700" cap="flat" cmpd="sng" algn="ctr">
                          <a:solidFill>
                            <a:schemeClr val="tx1"/>
                          </a:solidFill>
                          <a:prstDash val="solid"/>
                          <a:round/>
                          <a:headEnd type="none" w="med" len="med"/>
                          <a:tailEnd type="none" w="med" len="med"/>
                        </a:lnTlToBr>
                      </a:tcPr>
                    </a:tc>
                    <a:tc>
                      <a:txBody>
                        <a:bodyPr/>
                        <a:lstStyle/>
                        <a:p>
                          <a:endParaRPr lang="en-US"/>
                        </a:p>
                      </a:txBody>
                      <a:tcPr>
                        <a:blipFill>
                          <a:blip r:embed="rId3"/>
                          <a:stretch>
                            <a:fillRect l="-100000" t="-917" r="-200676" b="-234862"/>
                          </a:stretch>
                        </a:blipFill>
                      </a:tcPr>
                    </a:tc>
                    <a:tc>
                      <a:txBody>
                        <a:bodyPr/>
                        <a:lstStyle/>
                        <a:p>
                          <a:endParaRPr lang="en-US"/>
                        </a:p>
                      </a:txBody>
                      <a:tcPr>
                        <a:blipFill>
                          <a:blip r:embed="rId3"/>
                          <a:stretch>
                            <a:fillRect l="-200678" t="-917" r="-101356" b="-234862"/>
                          </a:stretch>
                        </a:blipFill>
                      </a:tcPr>
                    </a:tc>
                    <a:tc>
                      <a:txBody>
                        <a:bodyPr/>
                        <a:lstStyle/>
                        <a:p>
                          <a:endParaRPr lang="en-US"/>
                        </a:p>
                      </a:txBody>
                      <a:tcPr>
                        <a:blipFill>
                          <a:blip r:embed="rId3"/>
                          <a:stretch>
                            <a:fillRect l="-300678" t="-917" r="-1356" b="-234862"/>
                          </a:stretch>
                        </a:blipFill>
                      </a:tcPr>
                    </a:tc>
                    <a:extLst>
                      <a:ext uri="{0D108BD9-81ED-4DB2-BD59-A6C34878D82A}">
                        <a16:rowId xmlns:a16="http://schemas.microsoft.com/office/drawing/2014/main" val="2619231268"/>
                      </a:ext>
                    </a:extLst>
                  </a:tr>
                  <a:tr h="365760">
                    <a:tc>
                      <a:txBody>
                        <a:bodyPr/>
                        <a:lstStyle/>
                        <a:p>
                          <a:r>
                            <a:rPr lang="en-US"/>
                            <a:t>100</a:t>
                          </a:r>
                        </a:p>
                      </a:txBody>
                      <a:tcPr/>
                    </a:tc>
                    <a:tc>
                      <a:txBody>
                        <a:bodyPr/>
                        <a:lstStyle/>
                        <a:p>
                          <a:endParaRPr lang="en-US"/>
                        </a:p>
                      </a:txBody>
                      <a:tcPr>
                        <a:blipFill>
                          <a:blip r:embed="rId3"/>
                          <a:stretch>
                            <a:fillRect l="-100000" t="-183333" r="-200676" b="-326667"/>
                          </a:stretch>
                        </a:blipFill>
                      </a:tcPr>
                    </a:tc>
                    <a:tc>
                      <a:txBody>
                        <a:bodyPr/>
                        <a:lstStyle/>
                        <a:p>
                          <a:endParaRPr lang="en-US"/>
                        </a:p>
                      </a:txBody>
                      <a:tcPr>
                        <a:blipFill>
                          <a:blip r:embed="rId3"/>
                          <a:stretch>
                            <a:fillRect l="-200678" t="-183333" r="-101356" b="-326667"/>
                          </a:stretch>
                        </a:blipFill>
                      </a:tcPr>
                    </a:tc>
                    <a:tc>
                      <a:txBody>
                        <a:bodyPr/>
                        <a:lstStyle/>
                        <a:p>
                          <a:endParaRPr lang="en-US"/>
                        </a:p>
                      </a:txBody>
                      <a:tcPr>
                        <a:blipFill>
                          <a:blip r:embed="rId3"/>
                          <a:stretch>
                            <a:fillRect l="-300678" t="-183333" r="-1356" b="-326667"/>
                          </a:stretch>
                        </a:blipFill>
                      </a:tcPr>
                    </a:tc>
                    <a:extLst>
                      <a:ext uri="{0D108BD9-81ED-4DB2-BD59-A6C34878D82A}">
                        <a16:rowId xmlns:a16="http://schemas.microsoft.com/office/drawing/2014/main" val="2926261538"/>
                      </a:ext>
                    </a:extLst>
                  </a:tr>
                  <a:tr h="365760">
                    <a:tc>
                      <a:txBody>
                        <a:bodyPr/>
                        <a:lstStyle/>
                        <a:p>
                          <a:r>
                            <a:rPr lang="en-US"/>
                            <a:t>200</a:t>
                          </a:r>
                        </a:p>
                      </a:txBody>
                      <a:tcPr/>
                    </a:tc>
                    <a:tc>
                      <a:txBody>
                        <a:bodyPr/>
                        <a:lstStyle/>
                        <a:p>
                          <a:endParaRPr lang="en-US"/>
                        </a:p>
                      </a:txBody>
                      <a:tcPr>
                        <a:blipFill>
                          <a:blip r:embed="rId3"/>
                          <a:stretch>
                            <a:fillRect l="-100000" t="-278689" r="-200676" b="-221311"/>
                          </a:stretch>
                        </a:blipFill>
                      </a:tcPr>
                    </a:tc>
                    <a:tc>
                      <a:txBody>
                        <a:bodyPr/>
                        <a:lstStyle/>
                        <a:p>
                          <a:endParaRPr lang="en-US"/>
                        </a:p>
                      </a:txBody>
                      <a:tcPr>
                        <a:blipFill>
                          <a:blip r:embed="rId3"/>
                          <a:stretch>
                            <a:fillRect l="-200678" t="-278689" r="-101356" b="-221311"/>
                          </a:stretch>
                        </a:blipFill>
                      </a:tcPr>
                    </a:tc>
                    <a:tc>
                      <a:txBody>
                        <a:bodyPr/>
                        <a:lstStyle/>
                        <a:p>
                          <a:endParaRPr lang="en-US"/>
                        </a:p>
                      </a:txBody>
                      <a:tcPr>
                        <a:blipFill>
                          <a:blip r:embed="rId3"/>
                          <a:stretch>
                            <a:fillRect l="-300678" t="-278689" r="-1356" b="-221311"/>
                          </a:stretch>
                        </a:blipFill>
                      </a:tcPr>
                    </a:tc>
                    <a:extLst>
                      <a:ext uri="{0D108BD9-81ED-4DB2-BD59-A6C34878D82A}">
                        <a16:rowId xmlns:a16="http://schemas.microsoft.com/office/drawing/2014/main" val="2618840108"/>
                      </a:ext>
                    </a:extLst>
                  </a:tr>
                  <a:tr h="365760">
                    <a:tc>
                      <a:txBody>
                        <a:bodyPr/>
                        <a:lstStyle/>
                        <a:p>
                          <a:r>
                            <a:rPr lang="en-US"/>
                            <a:t>500</a:t>
                          </a:r>
                        </a:p>
                      </a:txBody>
                      <a:tcPr/>
                    </a:tc>
                    <a:tc>
                      <a:txBody>
                        <a:bodyPr/>
                        <a:lstStyle/>
                        <a:p>
                          <a:endParaRPr lang="en-US"/>
                        </a:p>
                      </a:txBody>
                      <a:tcPr>
                        <a:blipFill>
                          <a:blip r:embed="rId3"/>
                          <a:stretch>
                            <a:fillRect l="-100000" t="-385000" r="-200676" b="-125000"/>
                          </a:stretch>
                        </a:blipFill>
                      </a:tcPr>
                    </a:tc>
                    <a:tc>
                      <a:txBody>
                        <a:bodyPr/>
                        <a:lstStyle/>
                        <a:p>
                          <a:endParaRPr lang="en-US"/>
                        </a:p>
                      </a:txBody>
                      <a:tcPr>
                        <a:blipFill>
                          <a:blip r:embed="rId3"/>
                          <a:stretch>
                            <a:fillRect l="-200678" t="-385000" r="-101356" b="-125000"/>
                          </a:stretch>
                        </a:blipFill>
                      </a:tcPr>
                    </a:tc>
                    <a:tc>
                      <a:txBody>
                        <a:bodyPr/>
                        <a:lstStyle/>
                        <a:p>
                          <a:endParaRPr lang="en-US"/>
                        </a:p>
                      </a:txBody>
                      <a:tcPr>
                        <a:blipFill>
                          <a:blip r:embed="rId3"/>
                          <a:stretch>
                            <a:fillRect l="-300678" t="-385000" r="-1356" b="-125000"/>
                          </a:stretch>
                        </a:blipFill>
                      </a:tcPr>
                    </a:tc>
                    <a:extLst>
                      <a:ext uri="{0D108BD9-81ED-4DB2-BD59-A6C34878D82A}">
                        <a16:rowId xmlns:a16="http://schemas.microsoft.com/office/drawing/2014/main" val="3286507466"/>
                      </a:ext>
                    </a:extLst>
                  </a:tr>
                  <a:tr h="365760">
                    <a:tc>
                      <a:txBody>
                        <a:bodyPr/>
                        <a:lstStyle/>
                        <a:p>
                          <a:r>
                            <a:rPr lang="en-US"/>
                            <a:t>1000</a:t>
                          </a:r>
                        </a:p>
                      </a:txBody>
                      <a:tcPr/>
                    </a:tc>
                    <a:tc>
                      <a:txBody>
                        <a:bodyPr/>
                        <a:lstStyle/>
                        <a:p>
                          <a:endParaRPr lang="en-US"/>
                        </a:p>
                      </a:txBody>
                      <a:tcPr>
                        <a:blipFill>
                          <a:blip r:embed="rId3"/>
                          <a:stretch>
                            <a:fillRect l="-100000" t="-485000" r="-200676" b="-25000"/>
                          </a:stretch>
                        </a:blipFill>
                      </a:tcPr>
                    </a:tc>
                    <a:tc>
                      <a:txBody>
                        <a:bodyPr/>
                        <a:lstStyle/>
                        <a:p>
                          <a:endParaRPr lang="en-US"/>
                        </a:p>
                      </a:txBody>
                      <a:tcPr>
                        <a:blipFill>
                          <a:blip r:embed="rId3"/>
                          <a:stretch>
                            <a:fillRect l="-200678" t="-485000" r="-101356" b="-25000"/>
                          </a:stretch>
                        </a:blipFill>
                      </a:tcPr>
                    </a:tc>
                    <a:tc>
                      <a:txBody>
                        <a:bodyPr/>
                        <a:lstStyle/>
                        <a:p>
                          <a:endParaRPr lang="en-US"/>
                        </a:p>
                      </a:txBody>
                      <a:tcPr>
                        <a:blipFill>
                          <a:blip r:embed="rId3"/>
                          <a:stretch>
                            <a:fillRect l="-300678" t="-485000" r="-1356" b="-25000"/>
                          </a:stretch>
                        </a:blipFill>
                      </a:tcPr>
                    </a:tc>
                    <a:extLst>
                      <a:ext uri="{0D108BD9-81ED-4DB2-BD59-A6C34878D82A}">
                        <a16:rowId xmlns:a16="http://schemas.microsoft.com/office/drawing/2014/main" val="3623415591"/>
                      </a:ext>
                    </a:extLst>
                  </a:tr>
                </a:tbl>
              </a:graphicData>
            </a:graphic>
          </p:graphicFrame>
        </mc:Fallback>
      </mc:AlternateContent>
    </p:spTree>
    <p:extLst>
      <p:ext uri="{BB962C8B-B14F-4D97-AF65-F5344CB8AC3E}">
        <p14:creationId xmlns:p14="http://schemas.microsoft.com/office/powerpoint/2010/main" val="2802194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ii-iii) Attenuation Constant &amp; Least Attenuated Mode</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6</a:t>
            </a:fld>
            <a:endParaRPr lang="en-US"/>
          </a:p>
        </p:txBody>
      </p:sp>
      <p:pic>
        <p:nvPicPr>
          <p:cNvPr id="3" name="Picture 2">
            <a:extLst>
              <a:ext uri="{FF2B5EF4-FFF2-40B4-BE49-F238E27FC236}">
                <a16:creationId xmlns:a16="http://schemas.microsoft.com/office/drawing/2014/main" id="{D9407326-CC4A-4717-B315-A0F7A345D15E}"/>
              </a:ext>
            </a:extLst>
          </p:cNvPr>
          <p:cNvPicPr>
            <a:picLocks noChangeAspect="1"/>
          </p:cNvPicPr>
          <p:nvPr/>
        </p:nvPicPr>
        <p:blipFill>
          <a:blip r:embed="rId2"/>
          <a:stretch>
            <a:fillRect/>
          </a:stretch>
        </p:blipFill>
        <p:spPr>
          <a:xfrm>
            <a:off x="2107518" y="2079410"/>
            <a:ext cx="4377867" cy="314343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75EEF86-DA8D-4323-AA5D-F80EE416BF7D}"/>
                  </a:ext>
                </a:extLst>
              </p:cNvPr>
              <p:cNvSpPr txBox="1"/>
              <p:nvPr/>
            </p:nvSpPr>
            <p:spPr>
              <a:xfrm>
                <a:off x="7037949" y="1683721"/>
                <a:ext cx="3776597" cy="44626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 </m:t>
                      </m:r>
                      <m:r>
                        <a:rPr lang="en-US" b="0" i="1" smtClean="0">
                          <a:latin typeface="Cambria Math" panose="02040503050406030204" pitchFamily="18" charset="0"/>
                        </a:rPr>
                        <m:t>𝑒𝑥𝑝𝑟𝑒𝑠𝑠𝑒𝑑</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𝑓𝑜𝑟𝑚</m:t>
                      </m:r>
                      <m:r>
                        <a:rPr lang="en-US" b="0" i="1" smtClean="0">
                          <a:latin typeface="Cambria Math" panose="02040503050406030204" pitchFamily="18" charset="0"/>
                        </a:rPr>
                        <m:t>:</m:t>
                      </m:r>
                    </m:oMath>
                  </m:oMathPara>
                </a14:m>
                <a:endParaRPr lang="en-US" b="0"/>
              </a:p>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𝛼</m:t>
                      </m:r>
                    </m:oMath>
                  </m:oMathPara>
                </a14:m>
                <a:endParaRPr lang="es-MX"/>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𝐴𝑡𝑡𝑒𝑛𝑢𝑎𝑡𝑖𝑜𝑛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𝐶𝑜𝑛𝑠𝑡𝑎𝑛𝑡</m:t>
                      </m:r>
                      <m:r>
                        <a:rPr lang="en-US" b="0" i="1" smtClean="0">
                          <a:latin typeface="Cambria Math" panose="02040503050406030204" pitchFamily="18" charset="0"/>
                        </a:rPr>
                        <m:t>:</m:t>
                      </m:r>
                    </m:oMath>
                  </m:oMathPara>
                </a14:m>
                <a:endParaRPr lang="en-US" b="0"/>
              </a:p>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rPr>
                            <m:t>𝑐</m:t>
                          </m:r>
                        </m:sub>
                      </m:sSub>
                      <m:r>
                        <a:rPr lang="en-US" b="0" i="1" smtClean="0">
                          <a:latin typeface="Cambria Math" panose="02040503050406030204" pitchFamily="18" charset="0"/>
                        </a:rPr>
                        <m:t>=20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𝑥</m:t>
                                  </m:r>
                                </m:sup>
                              </m:sSup>
                            </m:den>
                          </m:f>
                        </m:e>
                      </m:func>
                    </m:oMath>
                  </m:oMathPara>
                </a14:m>
                <a:endParaRPr lang="es-MX"/>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=1 </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𝑢𝑛𝑖𝑡𝑠</m:t>
                      </m:r>
                      <m:f>
                        <m:fPr>
                          <m:ctrlPr>
                            <a:rPr lang="en-US" b="0" i="1" smtClean="0">
                              <a:latin typeface="Cambria Math" panose="02040503050406030204" pitchFamily="18" charset="0"/>
                            </a:rPr>
                          </m:ctrlPr>
                        </m:fPr>
                        <m:num>
                          <m:r>
                            <a:rPr lang="en-US" b="0" i="1" smtClean="0">
                              <a:latin typeface="Cambria Math" panose="02040503050406030204" pitchFamily="18" charset="0"/>
                            </a:rPr>
                            <m:t>𝑑𝐵</m:t>
                          </m:r>
                        </m:num>
                        <m:den>
                          <m:r>
                            <a:rPr lang="en-US" b="0" i="1" smtClean="0">
                              <a:latin typeface="Cambria Math" panose="02040503050406030204" pitchFamily="18" charset="0"/>
                            </a:rPr>
                            <m:t>𝑚</m:t>
                          </m:r>
                        </m:den>
                      </m:f>
                      <m:r>
                        <a:rPr lang="en-US" b="0" i="1" smtClean="0">
                          <a:latin typeface="Cambria Math" panose="02040503050406030204" pitchFamily="18" charset="0"/>
                        </a:rPr>
                        <m:t>)</m:t>
                      </m:r>
                    </m:oMath>
                  </m:oMathPara>
                </a14:m>
                <a:endParaRPr lang="es-MX"/>
              </a:p>
              <a:p>
                <a:endParaRPr lang="es-MX"/>
              </a:p>
              <a:p>
                <a:pPr marL="285750" indent="-285750">
                  <a:buFont typeface="Arial" panose="020B0604020202020204" pitchFamily="34" charset="0"/>
                  <a:buChar char="•"/>
                </a:pPr>
                <a:r>
                  <a:rPr lang="en-US" b="0"/>
                  <a:t>From this we find the Least Attenuated Mode is the 1</a:t>
                </a:r>
                <a:r>
                  <a:rPr lang="en-US" b="0" baseline="30000"/>
                  <a:t>st</a:t>
                </a:r>
                <a:r>
                  <a:rPr lang="en-US" b="0"/>
                  <a:t> mode.</a:t>
                </a:r>
              </a:p>
              <a:p>
                <a:pPr marL="285750" indent="-285750">
                  <a:buFont typeface="Arial" panose="020B0604020202020204" pitchFamily="34" charset="0"/>
                  <a:buChar char="•"/>
                </a:pPr>
                <a:endParaRPr lang="en-US" b="0"/>
              </a:p>
              <a:p>
                <a:pPr marL="285750" indent="-285750">
                  <a:buFont typeface="Arial" panose="020B0604020202020204" pitchFamily="34" charset="0"/>
                  <a:buChar char="•"/>
                </a:pPr>
                <a:r>
                  <a:rPr lang="en-US"/>
                  <a:t>2</a:t>
                </a:r>
                <a:r>
                  <a:rPr lang="en-US" baseline="30000"/>
                  <a:t>nd</a:t>
                </a:r>
                <a:r>
                  <a:rPr lang="en-US"/>
                  <a:t> mode has more significant attenuation, especially at low frequencies.</a:t>
                </a:r>
                <a:endParaRPr lang="en-US" b="0"/>
              </a:p>
              <a:p>
                <a:endParaRPr lang="es-MX"/>
              </a:p>
              <a:p>
                <a:endParaRPr lang="es-MX"/>
              </a:p>
            </p:txBody>
          </p:sp>
        </mc:Choice>
        <mc:Fallback>
          <p:sp>
            <p:nvSpPr>
              <p:cNvPr id="8" name="TextBox 7">
                <a:extLst>
                  <a:ext uri="{FF2B5EF4-FFF2-40B4-BE49-F238E27FC236}">
                    <a16:creationId xmlns:a16="http://schemas.microsoft.com/office/drawing/2014/main" id="{575EEF86-DA8D-4323-AA5D-F80EE416BF7D}"/>
                  </a:ext>
                </a:extLst>
              </p:cNvPr>
              <p:cNvSpPr txBox="1">
                <a:spLocks noRot="1" noChangeAspect="1" noMove="1" noResize="1" noEditPoints="1" noAdjustHandles="1" noChangeArrowheads="1" noChangeShapeType="1" noTextEdit="1"/>
              </p:cNvSpPr>
              <p:nvPr/>
            </p:nvSpPr>
            <p:spPr>
              <a:xfrm>
                <a:off x="7037949" y="1683721"/>
                <a:ext cx="3776597" cy="4462632"/>
              </a:xfrm>
              <a:prstGeom prst="rect">
                <a:avLst/>
              </a:prstGeom>
              <a:blipFill>
                <a:blip r:embed="rId3"/>
                <a:stretch>
                  <a:fillRect l="-1131" r="-485"/>
                </a:stretch>
              </a:blipFill>
            </p:spPr>
            <p:txBody>
              <a:bodyPr/>
              <a:lstStyle/>
              <a:p>
                <a:r>
                  <a:rPr lang="en-US">
                    <a:noFill/>
                  </a:rPr>
                  <a:t> </a:t>
                </a:r>
              </a:p>
            </p:txBody>
          </p:sp>
        </mc:Fallback>
      </mc:AlternateContent>
    </p:spTree>
    <p:extLst>
      <p:ext uri="{BB962C8B-B14F-4D97-AF65-F5344CB8AC3E}">
        <p14:creationId xmlns:p14="http://schemas.microsoft.com/office/powerpoint/2010/main" val="158443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iv) Mode Shape Evolution</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7</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7AE0DC0-1B99-9702-CBD6-F37F88B0BD3D}"/>
                  </a:ext>
                </a:extLst>
              </p:cNvPr>
              <p:cNvSpPr txBox="1"/>
              <p:nvPr/>
            </p:nvSpPr>
            <p:spPr>
              <a:xfrm>
                <a:off x="7037949" y="1203245"/>
                <a:ext cx="3776597" cy="2925929"/>
              </a:xfrm>
              <a:prstGeom prst="rect">
                <a:avLst/>
              </a:prstGeom>
              <a:noFill/>
            </p:spPr>
            <p:txBody>
              <a:bodyPr wrap="square" rtlCol="0">
                <a:spAutoFit/>
              </a:bodyPr>
              <a:lstStyle/>
              <a:p>
                <a:pPr marL="285750" indent="-285750">
                  <a:buFont typeface="Arial" panose="020B0604020202020204" pitchFamily="34" charset="0"/>
                  <a:buChar char="•"/>
                </a:pPr>
                <a:r>
                  <a:rPr lang="es-MX"/>
                  <a:t>Modal </a:t>
                </a:r>
                <a:r>
                  <a:rPr lang="es-MX" err="1"/>
                  <a:t>pressures</a:t>
                </a:r>
                <a:r>
                  <a:rPr lang="es-MX"/>
                  <a: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𝑦𝑛</m:t>
                                  </m:r>
                                </m:sub>
                              </m:sSub>
                              <m:r>
                                <a:rPr lang="en-US" b="0" i="1" smtClean="0">
                                  <a:latin typeface="Cambria Math" panose="02040503050406030204" pitchFamily="18" charset="0"/>
                                </a:rPr>
                                <m:t>𝑦</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𝑥𝑛</m:t>
                              </m:r>
                            </m:sub>
                          </m:sSub>
                          <m:r>
                            <a:rPr lang="en-US" b="0" i="1" smtClean="0">
                              <a:latin typeface="Cambria Math" panose="02040503050406030204" pitchFamily="18" charset="0"/>
                            </a:rPr>
                            <m:t>𝑥</m:t>
                          </m:r>
                        </m:sup>
                      </m:sSup>
                    </m:oMath>
                  </m:oMathPara>
                </a14:m>
                <a:endParaRPr lang="es-MX"/>
              </a:p>
              <a:p>
                <a:pPr marL="285750" indent="-285750">
                  <a:buFont typeface="Arial" panose="020B0604020202020204" pitchFamily="34" charset="0"/>
                  <a:buChar char="•"/>
                </a:pPr>
                <a:endParaRPr lang="es-MX"/>
              </a:p>
              <a:p>
                <a:pPr marL="285750" indent="-285750">
                  <a:buFont typeface="Arial" panose="020B0604020202020204" pitchFamily="34" charset="0"/>
                  <a:buChar char="•"/>
                </a:pPr>
                <a:r>
                  <a:rPr lang="es-MX"/>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r>
                      <a:rPr lang="en-US" b="0" i="1" smtClean="0">
                        <a:latin typeface="Cambria Math" panose="02040503050406030204" pitchFamily="18" charset="0"/>
                      </a:rPr>
                      <m:t>→1</m:t>
                    </m:r>
                  </m:oMath>
                </a14:m>
                <a:endParaRPr lang="es-MX"/>
              </a:p>
              <a:p>
                <a:pPr marL="285750" indent="-285750">
                  <a:buFont typeface="Arial" panose="020B0604020202020204" pitchFamily="34" charset="0"/>
                  <a:buChar char="•"/>
                </a:pPr>
                <a:endParaRPr lang="es-MX"/>
              </a:p>
              <a:p>
                <a:pPr marL="285750" indent="-285750">
                  <a:buFont typeface="Arial" panose="020B0604020202020204" pitchFamily="34" charset="0"/>
                  <a:buChar char="•"/>
                </a:pPr>
                <a:r>
                  <a:rPr lang="es-MX"/>
                  <a:t>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r>
                  <a:rPr lang="es-MX"/>
                  <a: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𝑦𝑛</m:t>
                          </m:r>
                        </m:sub>
                      </m:sSub>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s-MX"/>
              </a:p>
              <a:p>
                <a:endParaRPr lang="es-MX"/>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oMath>
                  </m:oMathPara>
                </a14:m>
                <a:endParaRPr lang="es-MX"/>
              </a:p>
            </p:txBody>
          </p:sp>
        </mc:Choice>
        <mc:Fallback>
          <p:sp>
            <p:nvSpPr>
              <p:cNvPr id="9" name="TextBox 8">
                <a:extLst>
                  <a:ext uri="{FF2B5EF4-FFF2-40B4-BE49-F238E27FC236}">
                    <a16:creationId xmlns:a16="http://schemas.microsoft.com/office/drawing/2014/main" id="{57AE0DC0-1B99-9702-CBD6-F37F88B0BD3D}"/>
                  </a:ext>
                </a:extLst>
              </p:cNvPr>
              <p:cNvSpPr txBox="1">
                <a:spLocks noRot="1" noChangeAspect="1" noMove="1" noResize="1" noEditPoints="1" noAdjustHandles="1" noChangeArrowheads="1" noChangeShapeType="1" noTextEdit="1"/>
              </p:cNvSpPr>
              <p:nvPr/>
            </p:nvSpPr>
            <p:spPr>
              <a:xfrm>
                <a:off x="7037949" y="1203245"/>
                <a:ext cx="3776597" cy="2925929"/>
              </a:xfrm>
              <a:prstGeom prst="rect">
                <a:avLst/>
              </a:prstGeom>
              <a:blipFill>
                <a:blip r:embed="rId3"/>
                <a:stretch>
                  <a:fillRect l="-1131" t="-1042"/>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8CB4C37E-9369-A7A0-1978-429C82A4BE78}"/>
              </a:ext>
            </a:extLst>
          </p:cNvPr>
          <p:cNvPicPr>
            <a:picLocks noChangeAspect="1"/>
          </p:cNvPicPr>
          <p:nvPr/>
        </p:nvPicPr>
        <p:blipFill>
          <a:blip r:embed="rId4"/>
          <a:stretch>
            <a:fillRect/>
          </a:stretch>
        </p:blipFill>
        <p:spPr>
          <a:xfrm>
            <a:off x="1508083" y="1429000"/>
            <a:ext cx="5333333" cy="4000000"/>
          </a:xfrm>
          <a:prstGeom prst="rect">
            <a:avLst/>
          </a:prstGeom>
        </p:spPr>
      </p:pic>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739C5927-1089-EC90-E5CE-268B3587BBEC}"/>
                  </a:ext>
                </a:extLst>
              </p:cNvPr>
              <p:cNvGraphicFramePr>
                <a:graphicFrameLocks noGrp="1"/>
              </p:cNvGraphicFramePr>
              <p:nvPr>
                <p:extLst>
                  <p:ext uri="{D42A27DB-BD31-4B8C-83A1-F6EECF244321}">
                    <p14:modId xmlns:p14="http://schemas.microsoft.com/office/powerpoint/2010/main" val="3976057407"/>
                  </p:ext>
                </p:extLst>
              </p:nvPr>
            </p:nvGraphicFramePr>
            <p:xfrm>
              <a:off x="6841416" y="4366581"/>
              <a:ext cx="3597920" cy="2124837"/>
            </p:xfrm>
            <a:graphic>
              <a:graphicData uri="http://schemas.openxmlformats.org/drawingml/2006/table">
                <a:tbl>
                  <a:tblPr firstRow="1" firstCol="1">
                    <a:tableStyleId>{BDBED569-4797-4DF1-A0F4-6AAB3CD982D8}</a:tableStyleId>
                  </a:tblPr>
                  <a:tblGrid>
                    <a:gridCol w="1798960">
                      <a:extLst>
                        <a:ext uri="{9D8B030D-6E8A-4147-A177-3AD203B41FA5}">
                          <a16:colId xmlns:a16="http://schemas.microsoft.com/office/drawing/2014/main" val="194948740"/>
                        </a:ext>
                      </a:extLst>
                    </a:gridCol>
                    <a:gridCol w="1798960">
                      <a:extLst>
                        <a:ext uri="{9D8B030D-6E8A-4147-A177-3AD203B41FA5}">
                          <a16:colId xmlns:a16="http://schemas.microsoft.com/office/drawing/2014/main" val="3228068398"/>
                        </a:ext>
                      </a:extLst>
                    </a:gridCol>
                  </a:tblGrid>
                  <a:tr h="580639">
                    <a:tc>
                      <a:txBody>
                        <a:bodyPr/>
                        <a:lstStyle/>
                        <a:p>
                          <a:endParaRPr lang="en-US"/>
                        </a:p>
                        <a:p>
                          <a:r>
                            <a:rPr lang="en-US" sz="1800"/>
                            <a:t>f(Hz)</a:t>
                          </a:r>
                        </a:p>
                      </a:txBody>
                      <a:tcPr>
                        <a:lnTlToBr w="12700" cap="flat" cmpd="sng" algn="ctr">
                          <a:solidFill>
                            <a:schemeClr val="tx1"/>
                          </a:solidFill>
                          <a:prstDash val="solid"/>
                          <a:round/>
                          <a:headEnd type="none" w="med" len="med"/>
                          <a:tailEnd type="none" w="med" len="med"/>
                        </a:lnTlToBr>
                        <a:solidFill>
                          <a:schemeClr val="accent4"/>
                        </a:solidFill>
                      </a:tcPr>
                    </a:tc>
                    <a:tc>
                      <a:txBody>
                        <a:bodyPr/>
                        <a:lstStyle/>
                        <a:p>
                          <a:pPr algn="ctr"/>
                          <a:endParaRPr lang="en-US" sz="1800" kern="1200">
                            <a:solidFill>
                              <a:schemeClr val="tx1"/>
                            </a:solidFill>
                            <a:latin typeface="+mn-lt"/>
                            <a:ea typeface="+mn-ea"/>
                            <a:cs typeface="+mn-cs"/>
                          </a:endParaRPr>
                        </a:p>
                        <a:p>
                          <a:pPr algn="ctr"/>
                          <a:r>
                            <a:rPr lang="en-US" sz="1800" kern="1200">
                              <a:solidFill>
                                <a:schemeClr val="tx1"/>
                              </a:solidFill>
                              <a:latin typeface="+mn-lt"/>
                              <a:ea typeface="+mn-ea"/>
                              <a:cs typeface="+mn-cs"/>
                            </a:rPr>
                            <a:t>1</a:t>
                          </a:r>
                          <a:r>
                            <a:rPr lang="en-US" sz="1800" kern="1200" baseline="30000">
                              <a:solidFill>
                                <a:schemeClr val="tx1"/>
                              </a:solidFill>
                              <a:latin typeface="+mn-lt"/>
                              <a:ea typeface="+mn-ea"/>
                              <a:cs typeface="+mn-cs"/>
                            </a:rPr>
                            <a:t>st</a:t>
                          </a:r>
                          <a:r>
                            <a:rPr lang="en-US" sz="1800" kern="1200">
                              <a:solidFill>
                                <a:schemeClr val="tx1"/>
                              </a:solidFill>
                              <a:latin typeface="+mn-lt"/>
                              <a:ea typeface="+mn-ea"/>
                              <a:cs typeface="+mn-cs"/>
                            </a:rPr>
                            <a:t> </a:t>
                          </a:r>
                          <a14:m>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b="0" i="1" kern="1200" smtClean="0">
                                      <a:solidFill>
                                        <a:schemeClr val="tx1"/>
                                      </a:solidFill>
                                      <a:latin typeface="Cambria Math" panose="02040503050406030204" pitchFamily="18" charset="0"/>
                                      <a:ea typeface="+mn-ea"/>
                                      <a:cs typeface="+mn-cs"/>
                                    </a:rPr>
                                    <m:t>𝑘</m:t>
                                  </m:r>
                                </m:e>
                                <m:sub>
                                  <m:r>
                                    <a:rPr lang="en-US" sz="1800" b="0" i="1" kern="1200" smtClean="0">
                                      <a:solidFill>
                                        <a:schemeClr val="tx1"/>
                                      </a:solidFill>
                                      <a:latin typeface="Cambria Math" panose="02040503050406030204" pitchFamily="18" charset="0"/>
                                      <a:ea typeface="+mn-ea"/>
                                      <a:cs typeface="+mn-cs"/>
                                    </a:rPr>
                                    <m:t>𝑦</m:t>
                                  </m:r>
                                </m:sub>
                              </m:sSub>
                            </m:oMath>
                          </a14:m>
                          <a:endParaRPr lang="en-US" sz="1800" kern="1200">
                            <a:solidFill>
                              <a:schemeClr val="tx1"/>
                            </a:solidFill>
                            <a:latin typeface="+mn-lt"/>
                            <a:ea typeface="+mn-ea"/>
                            <a:cs typeface="+mn-cs"/>
                          </a:endParaRPr>
                        </a:p>
                      </a:txBody>
                      <a:tcPr>
                        <a:solidFill>
                          <a:schemeClr val="accent4"/>
                        </a:solidFill>
                      </a:tcPr>
                    </a:tc>
                    <a:extLst>
                      <a:ext uri="{0D108BD9-81ED-4DB2-BD59-A6C34878D82A}">
                        <a16:rowId xmlns:a16="http://schemas.microsoft.com/office/drawing/2014/main" val="3554602497"/>
                      </a:ext>
                    </a:extLst>
                  </a:tr>
                  <a:tr h="327269">
                    <a:tc>
                      <a:txBody>
                        <a:bodyPr/>
                        <a:lstStyle/>
                        <a:p>
                          <a:r>
                            <a:rPr lang="en-US"/>
                            <a:t>100</a:t>
                          </a:r>
                        </a:p>
                      </a:txBody>
                      <a:tcPr>
                        <a:solidFill>
                          <a:schemeClr val="accent4"/>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0.242+1.107</m:t>
                                </m:r>
                                <m:r>
                                  <a:rPr lang="en-US" b="0" i="1" smtClean="0">
                                    <a:latin typeface="Cambria Math" panose="02040503050406030204" pitchFamily="18" charset="0"/>
                                  </a:rPr>
                                  <m:t>𝑗</m:t>
                                </m:r>
                              </m:oMath>
                            </m:oMathPara>
                          </a14:m>
                          <a:endParaRPr lang="en-US"/>
                        </a:p>
                      </a:txBody>
                      <a:tcPr>
                        <a:solidFill>
                          <a:schemeClr val="accent4"/>
                        </a:solidFill>
                      </a:tcPr>
                    </a:tc>
                    <a:extLst>
                      <a:ext uri="{0D108BD9-81ED-4DB2-BD59-A6C34878D82A}">
                        <a16:rowId xmlns:a16="http://schemas.microsoft.com/office/drawing/2014/main" val="3143900266"/>
                      </a:ext>
                    </a:extLst>
                  </a:tr>
                  <a:tr h="327269">
                    <a:tc>
                      <a:txBody>
                        <a:bodyPr/>
                        <a:lstStyle/>
                        <a:p>
                          <a:r>
                            <a:rPr lang="en-US"/>
                            <a:t>200</a:t>
                          </a:r>
                        </a:p>
                      </a:txBody>
                      <a:tcPr>
                        <a:solidFill>
                          <a:schemeClr val="accent4"/>
                        </a:solidFill>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0.983+1.995</m:t>
                                </m:r>
                                <m:r>
                                  <a:rPr lang="en-US" b="0" i="1" smtClean="0">
                                    <a:latin typeface="Cambria Math" panose="02040503050406030204" pitchFamily="18" charset="0"/>
                                  </a:rPr>
                                  <m:t>𝑗</m:t>
                                </m:r>
                              </m:oMath>
                            </m:oMathPara>
                          </a14:m>
                          <a:endParaRPr lang="en-US"/>
                        </a:p>
                      </a:txBody>
                      <a:tcPr>
                        <a:solidFill>
                          <a:schemeClr val="accent4"/>
                        </a:solidFill>
                      </a:tcPr>
                    </a:tc>
                    <a:extLst>
                      <a:ext uri="{0D108BD9-81ED-4DB2-BD59-A6C34878D82A}">
                        <a16:rowId xmlns:a16="http://schemas.microsoft.com/office/drawing/2014/main" val="573880906"/>
                      </a:ext>
                    </a:extLst>
                  </a:tr>
                  <a:tr h="327269">
                    <a:tc>
                      <a:txBody>
                        <a:bodyPr/>
                        <a:lstStyle/>
                        <a:p>
                          <a:r>
                            <a:rPr lang="en-US"/>
                            <a:t>500</a:t>
                          </a:r>
                        </a:p>
                      </a:txBody>
                      <a:tcP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3.296+1.513</m:t>
                                </m:r>
                                <m:r>
                                  <a:rPr lang="en-US" b="0" i="1" smtClean="0">
                                    <a:latin typeface="Cambria Math" panose="02040503050406030204" pitchFamily="18" charset="0"/>
                                  </a:rPr>
                                  <m:t>𝑗</m:t>
                                </m:r>
                              </m:oMath>
                            </m:oMathPara>
                          </a14:m>
                          <a:endParaRPr lang="en-US"/>
                        </a:p>
                      </a:txBody>
                      <a:tcPr>
                        <a:solidFill>
                          <a:schemeClr val="accent4"/>
                        </a:solidFill>
                      </a:tcPr>
                    </a:tc>
                    <a:extLst>
                      <a:ext uri="{0D108BD9-81ED-4DB2-BD59-A6C34878D82A}">
                        <a16:rowId xmlns:a16="http://schemas.microsoft.com/office/drawing/2014/main" val="3292273972"/>
                      </a:ext>
                    </a:extLst>
                  </a:tr>
                  <a:tr h="327269">
                    <a:tc>
                      <a:txBody>
                        <a:bodyPr/>
                        <a:lstStyle/>
                        <a:p>
                          <a:r>
                            <a:rPr lang="en-US"/>
                            <a:t>1000</a:t>
                          </a:r>
                        </a:p>
                      </a:txBody>
                      <a:tcP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2.880+0.381</m:t>
                                </m:r>
                                <m:r>
                                  <a:rPr lang="en-US" b="0" i="1" smtClean="0">
                                    <a:latin typeface="Cambria Math" panose="02040503050406030204" pitchFamily="18" charset="0"/>
                                  </a:rPr>
                                  <m:t>𝑗</m:t>
                                </m:r>
                              </m:oMath>
                            </m:oMathPara>
                          </a14:m>
                          <a:endParaRPr lang="en-US"/>
                        </a:p>
                      </a:txBody>
                      <a:tcPr>
                        <a:solidFill>
                          <a:schemeClr val="accent4"/>
                        </a:solidFill>
                      </a:tcPr>
                    </a:tc>
                    <a:extLst>
                      <a:ext uri="{0D108BD9-81ED-4DB2-BD59-A6C34878D82A}">
                        <a16:rowId xmlns:a16="http://schemas.microsoft.com/office/drawing/2014/main" val="857071209"/>
                      </a:ext>
                    </a:extLst>
                  </a:tr>
                </a:tbl>
              </a:graphicData>
            </a:graphic>
          </p:graphicFrame>
        </mc:Choice>
        <mc:Fallback>
          <p:graphicFrame>
            <p:nvGraphicFramePr>
              <p:cNvPr id="11" name="Table 10">
                <a:extLst>
                  <a:ext uri="{FF2B5EF4-FFF2-40B4-BE49-F238E27FC236}">
                    <a16:creationId xmlns:a16="http://schemas.microsoft.com/office/drawing/2014/main" id="{739C5927-1089-EC90-E5CE-268B3587BBEC}"/>
                  </a:ext>
                </a:extLst>
              </p:cNvPr>
              <p:cNvGraphicFramePr>
                <a:graphicFrameLocks noGrp="1"/>
              </p:cNvGraphicFramePr>
              <p:nvPr>
                <p:extLst>
                  <p:ext uri="{D42A27DB-BD31-4B8C-83A1-F6EECF244321}">
                    <p14:modId xmlns:p14="http://schemas.microsoft.com/office/powerpoint/2010/main" val="3976057407"/>
                  </p:ext>
                </p:extLst>
              </p:nvPr>
            </p:nvGraphicFramePr>
            <p:xfrm>
              <a:off x="6841416" y="4366581"/>
              <a:ext cx="3597920" cy="2124837"/>
            </p:xfrm>
            <a:graphic>
              <a:graphicData uri="http://schemas.openxmlformats.org/drawingml/2006/table">
                <a:tbl>
                  <a:tblPr firstRow="1" firstCol="1">
                    <a:tableStyleId>{BDBED569-4797-4DF1-A0F4-6AAB3CD982D8}</a:tableStyleId>
                  </a:tblPr>
                  <a:tblGrid>
                    <a:gridCol w="1798960">
                      <a:extLst>
                        <a:ext uri="{9D8B030D-6E8A-4147-A177-3AD203B41FA5}">
                          <a16:colId xmlns:a16="http://schemas.microsoft.com/office/drawing/2014/main" val="194948740"/>
                        </a:ext>
                      </a:extLst>
                    </a:gridCol>
                    <a:gridCol w="1798960">
                      <a:extLst>
                        <a:ext uri="{9D8B030D-6E8A-4147-A177-3AD203B41FA5}">
                          <a16:colId xmlns:a16="http://schemas.microsoft.com/office/drawing/2014/main" val="3228068398"/>
                        </a:ext>
                      </a:extLst>
                    </a:gridCol>
                  </a:tblGrid>
                  <a:tr h="661797">
                    <a:tc>
                      <a:txBody>
                        <a:bodyPr/>
                        <a:lstStyle/>
                        <a:p>
                          <a:endParaRPr lang="en-US"/>
                        </a:p>
                        <a:p>
                          <a:r>
                            <a:rPr lang="en-US" sz="1800"/>
                            <a:t>f(Hz)</a:t>
                          </a:r>
                        </a:p>
                      </a:txBody>
                      <a:tcPr>
                        <a:lnTlToBr w="12700" cap="flat" cmpd="sng" algn="ctr">
                          <a:solidFill>
                            <a:schemeClr val="tx1"/>
                          </a:solidFill>
                          <a:prstDash val="solid"/>
                          <a:round/>
                          <a:headEnd type="none" w="med" len="med"/>
                          <a:tailEnd type="none" w="med" len="med"/>
                        </a:lnTlToBr>
                        <a:solidFill>
                          <a:schemeClr val="accent4"/>
                        </a:solidFill>
                      </a:tcPr>
                    </a:tc>
                    <a:tc>
                      <a:txBody>
                        <a:bodyPr/>
                        <a:lstStyle/>
                        <a:p>
                          <a:endParaRPr lang="en-US"/>
                        </a:p>
                      </a:txBody>
                      <a:tcPr>
                        <a:blipFill>
                          <a:blip r:embed="rId5"/>
                          <a:stretch>
                            <a:fillRect l="-100678" t="-917" r="-1017" b="-234862"/>
                          </a:stretch>
                        </a:blipFill>
                      </a:tcPr>
                    </a:tc>
                    <a:extLst>
                      <a:ext uri="{0D108BD9-81ED-4DB2-BD59-A6C34878D82A}">
                        <a16:rowId xmlns:a16="http://schemas.microsoft.com/office/drawing/2014/main" val="3554602497"/>
                      </a:ext>
                    </a:extLst>
                  </a:tr>
                  <a:tr h="365760">
                    <a:tc>
                      <a:txBody>
                        <a:bodyPr/>
                        <a:lstStyle/>
                        <a:p>
                          <a:r>
                            <a:rPr lang="en-US"/>
                            <a:t>100</a:t>
                          </a:r>
                        </a:p>
                      </a:txBody>
                      <a:tcPr>
                        <a:solidFill>
                          <a:schemeClr val="accent4"/>
                        </a:solidFill>
                      </a:tcPr>
                    </a:tc>
                    <a:tc>
                      <a:txBody>
                        <a:bodyPr/>
                        <a:lstStyle/>
                        <a:p>
                          <a:endParaRPr lang="en-US"/>
                        </a:p>
                      </a:txBody>
                      <a:tcPr>
                        <a:blipFill>
                          <a:blip r:embed="rId5"/>
                          <a:stretch>
                            <a:fillRect l="-100678" t="-183333" r="-1017" b="-326667"/>
                          </a:stretch>
                        </a:blipFill>
                      </a:tcPr>
                    </a:tc>
                    <a:extLst>
                      <a:ext uri="{0D108BD9-81ED-4DB2-BD59-A6C34878D82A}">
                        <a16:rowId xmlns:a16="http://schemas.microsoft.com/office/drawing/2014/main" val="3143900266"/>
                      </a:ext>
                    </a:extLst>
                  </a:tr>
                  <a:tr h="365760">
                    <a:tc>
                      <a:txBody>
                        <a:bodyPr/>
                        <a:lstStyle/>
                        <a:p>
                          <a:r>
                            <a:rPr lang="en-US"/>
                            <a:t>200</a:t>
                          </a:r>
                        </a:p>
                      </a:txBody>
                      <a:tcPr>
                        <a:solidFill>
                          <a:schemeClr val="accent4"/>
                        </a:solidFill>
                      </a:tcPr>
                    </a:tc>
                    <a:tc>
                      <a:txBody>
                        <a:bodyPr/>
                        <a:lstStyle/>
                        <a:p>
                          <a:endParaRPr lang="en-US"/>
                        </a:p>
                      </a:txBody>
                      <a:tcPr>
                        <a:blipFill>
                          <a:blip r:embed="rId5"/>
                          <a:stretch>
                            <a:fillRect l="-100678" t="-283333" r="-1017" b="-226667"/>
                          </a:stretch>
                        </a:blipFill>
                      </a:tcPr>
                    </a:tc>
                    <a:extLst>
                      <a:ext uri="{0D108BD9-81ED-4DB2-BD59-A6C34878D82A}">
                        <a16:rowId xmlns:a16="http://schemas.microsoft.com/office/drawing/2014/main" val="573880906"/>
                      </a:ext>
                    </a:extLst>
                  </a:tr>
                  <a:tr h="365760">
                    <a:tc>
                      <a:txBody>
                        <a:bodyPr/>
                        <a:lstStyle/>
                        <a:p>
                          <a:r>
                            <a:rPr lang="en-US"/>
                            <a:t>500</a:t>
                          </a:r>
                        </a:p>
                      </a:txBody>
                      <a:tcPr>
                        <a:solidFill>
                          <a:schemeClr val="accent4"/>
                        </a:solidFill>
                      </a:tcPr>
                    </a:tc>
                    <a:tc>
                      <a:txBody>
                        <a:bodyPr/>
                        <a:lstStyle/>
                        <a:p>
                          <a:endParaRPr lang="en-US"/>
                        </a:p>
                      </a:txBody>
                      <a:tcPr>
                        <a:blipFill>
                          <a:blip r:embed="rId5"/>
                          <a:stretch>
                            <a:fillRect l="-100678" t="-383333" r="-1017" b="-126667"/>
                          </a:stretch>
                        </a:blipFill>
                      </a:tcPr>
                    </a:tc>
                    <a:extLst>
                      <a:ext uri="{0D108BD9-81ED-4DB2-BD59-A6C34878D82A}">
                        <a16:rowId xmlns:a16="http://schemas.microsoft.com/office/drawing/2014/main" val="3292273972"/>
                      </a:ext>
                    </a:extLst>
                  </a:tr>
                  <a:tr h="365760">
                    <a:tc>
                      <a:txBody>
                        <a:bodyPr/>
                        <a:lstStyle/>
                        <a:p>
                          <a:r>
                            <a:rPr lang="en-US"/>
                            <a:t>1000</a:t>
                          </a:r>
                        </a:p>
                      </a:txBody>
                      <a:tcPr>
                        <a:solidFill>
                          <a:schemeClr val="accent4"/>
                        </a:solidFill>
                      </a:tcPr>
                    </a:tc>
                    <a:tc>
                      <a:txBody>
                        <a:bodyPr/>
                        <a:lstStyle/>
                        <a:p>
                          <a:endParaRPr lang="en-US"/>
                        </a:p>
                      </a:txBody>
                      <a:tcPr>
                        <a:blipFill>
                          <a:blip r:embed="rId5"/>
                          <a:stretch>
                            <a:fillRect l="-100678" t="-483333" r="-1017" b="-26667"/>
                          </a:stretch>
                        </a:blipFill>
                      </a:tcPr>
                    </a:tc>
                    <a:extLst>
                      <a:ext uri="{0D108BD9-81ED-4DB2-BD59-A6C34878D82A}">
                        <a16:rowId xmlns:a16="http://schemas.microsoft.com/office/drawing/2014/main" val="857071209"/>
                      </a:ext>
                    </a:extLst>
                  </a:tr>
                </a:tbl>
              </a:graphicData>
            </a:graphic>
          </p:graphicFrame>
        </mc:Fallback>
      </mc:AlternateContent>
    </p:spTree>
    <p:extLst>
      <p:ext uri="{BB962C8B-B14F-4D97-AF65-F5344CB8AC3E}">
        <p14:creationId xmlns:p14="http://schemas.microsoft.com/office/powerpoint/2010/main" val="393523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iv) Mode Shape Evolution cont.</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8</a:t>
            </a:fld>
            <a:endParaRPr lang="en-US"/>
          </a:p>
        </p:txBody>
      </p:sp>
      <p:pic>
        <p:nvPicPr>
          <p:cNvPr id="3" name="Picture 2">
            <a:extLst>
              <a:ext uri="{FF2B5EF4-FFF2-40B4-BE49-F238E27FC236}">
                <a16:creationId xmlns:a16="http://schemas.microsoft.com/office/drawing/2014/main" id="{FCEA3354-CA6C-5C88-4749-620DC24875A8}"/>
              </a:ext>
            </a:extLst>
          </p:cNvPr>
          <p:cNvPicPr>
            <a:picLocks noChangeAspect="1"/>
          </p:cNvPicPr>
          <p:nvPr/>
        </p:nvPicPr>
        <p:blipFill>
          <a:blip r:embed="rId3"/>
          <a:stretch>
            <a:fillRect/>
          </a:stretch>
        </p:blipFill>
        <p:spPr>
          <a:xfrm>
            <a:off x="1307115" y="1499339"/>
            <a:ext cx="4876800" cy="3657600"/>
          </a:xfrm>
          <a:prstGeom prst="rect">
            <a:avLst/>
          </a:prstGeom>
        </p:spPr>
      </p:pic>
      <p:pic>
        <p:nvPicPr>
          <p:cNvPr id="8" name="Picture 7">
            <a:extLst>
              <a:ext uri="{FF2B5EF4-FFF2-40B4-BE49-F238E27FC236}">
                <a16:creationId xmlns:a16="http://schemas.microsoft.com/office/drawing/2014/main" id="{4710C9C1-FDDD-ADAF-3516-A3831892E59A}"/>
              </a:ext>
            </a:extLst>
          </p:cNvPr>
          <p:cNvPicPr>
            <a:picLocks noChangeAspect="1"/>
          </p:cNvPicPr>
          <p:nvPr/>
        </p:nvPicPr>
        <p:blipFill>
          <a:blip r:embed="rId4"/>
          <a:stretch>
            <a:fillRect/>
          </a:stretch>
        </p:blipFill>
        <p:spPr>
          <a:xfrm>
            <a:off x="6008085" y="1600200"/>
            <a:ext cx="4876800" cy="365760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1E015B0-EA0C-7182-CCCD-7528205A0323}"/>
                  </a:ext>
                </a:extLst>
              </p:cNvPr>
              <p:cNvSpPr txBox="1"/>
              <p:nvPr/>
            </p:nvSpPr>
            <p:spPr>
              <a:xfrm>
                <a:off x="2542233" y="1090173"/>
                <a:ext cx="1641283" cy="369332"/>
              </a:xfrm>
              <a:prstGeom prst="rect">
                <a:avLst/>
              </a:prstGeom>
              <a:noFill/>
            </p:spPr>
            <p:txBody>
              <a:bodyPr wrap="none" rtlCol="0">
                <a:spAutoFit/>
              </a:bodyPr>
              <a:lstStyle/>
              <a:p>
                <a:r>
                  <a:rPr lang="en-US"/>
                  <a:t>Real Part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a14:m>
                <a:endParaRPr lang="en-US"/>
              </a:p>
            </p:txBody>
          </p:sp>
        </mc:Choice>
        <mc:Fallback>
          <p:sp>
            <p:nvSpPr>
              <p:cNvPr id="12" name="TextBox 11">
                <a:extLst>
                  <a:ext uri="{FF2B5EF4-FFF2-40B4-BE49-F238E27FC236}">
                    <a16:creationId xmlns:a16="http://schemas.microsoft.com/office/drawing/2014/main" id="{01E015B0-EA0C-7182-CCCD-7528205A0323}"/>
                  </a:ext>
                </a:extLst>
              </p:cNvPr>
              <p:cNvSpPr txBox="1">
                <a:spLocks noRot="1" noChangeAspect="1" noMove="1" noResize="1" noEditPoints="1" noAdjustHandles="1" noChangeArrowheads="1" noChangeShapeType="1" noTextEdit="1"/>
              </p:cNvSpPr>
              <p:nvPr/>
            </p:nvSpPr>
            <p:spPr>
              <a:xfrm>
                <a:off x="2542233" y="1090173"/>
                <a:ext cx="1641283" cy="369332"/>
              </a:xfrm>
              <a:prstGeom prst="rect">
                <a:avLst/>
              </a:prstGeom>
              <a:blipFill>
                <a:blip r:embed="rId5"/>
                <a:stretch>
                  <a:fillRect l="-2974"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E76ABDF-E57D-1748-D18E-632808A78BC4}"/>
                  </a:ext>
                </a:extLst>
              </p:cNvPr>
              <p:cNvSpPr txBox="1"/>
              <p:nvPr/>
            </p:nvSpPr>
            <p:spPr>
              <a:xfrm>
                <a:off x="7155368" y="1090173"/>
                <a:ext cx="1706236" cy="369332"/>
              </a:xfrm>
              <a:prstGeom prst="rect">
                <a:avLst/>
              </a:prstGeom>
              <a:noFill/>
            </p:spPr>
            <p:txBody>
              <a:bodyPr wrap="none" rtlCol="0">
                <a:spAutoFit/>
              </a:bodyPr>
              <a:lstStyle/>
              <a:p>
                <a:r>
                  <a:rPr lang="en-US" err="1"/>
                  <a:t>Imag</a:t>
                </a:r>
                <a:r>
                  <a:rPr lang="en-US"/>
                  <a:t> Part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oMath>
                </a14:m>
                <a:endParaRPr lang="en-US"/>
              </a:p>
            </p:txBody>
          </p:sp>
        </mc:Choice>
        <mc:Fallback>
          <p:sp>
            <p:nvSpPr>
              <p:cNvPr id="13" name="TextBox 12">
                <a:extLst>
                  <a:ext uri="{FF2B5EF4-FFF2-40B4-BE49-F238E27FC236}">
                    <a16:creationId xmlns:a16="http://schemas.microsoft.com/office/drawing/2014/main" id="{BE76ABDF-E57D-1748-D18E-632808A78BC4}"/>
                  </a:ext>
                </a:extLst>
              </p:cNvPr>
              <p:cNvSpPr txBox="1">
                <a:spLocks noRot="1" noChangeAspect="1" noMove="1" noResize="1" noEditPoints="1" noAdjustHandles="1" noChangeArrowheads="1" noChangeShapeType="1" noTextEdit="1"/>
              </p:cNvSpPr>
              <p:nvPr/>
            </p:nvSpPr>
            <p:spPr>
              <a:xfrm>
                <a:off x="7155368" y="1090173"/>
                <a:ext cx="1706236" cy="369332"/>
              </a:xfrm>
              <a:prstGeom prst="rect">
                <a:avLst/>
              </a:prstGeom>
              <a:blipFill>
                <a:blip r:embed="rId6"/>
                <a:stretch>
                  <a:fillRect l="-3214"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31008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iv) Mode Shape Evolution cont.</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5/4/2022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3" name="Picture 2" descr="Chart, line chart&#10;&#10;Description automatically generated">
            <a:extLst>
              <a:ext uri="{FF2B5EF4-FFF2-40B4-BE49-F238E27FC236}">
                <a16:creationId xmlns:a16="http://schemas.microsoft.com/office/drawing/2014/main" id="{A888D67D-3262-73EE-BED4-A40F13C4BBF9}"/>
              </a:ext>
            </a:extLst>
          </p:cNvPr>
          <p:cNvPicPr>
            <a:picLocks noChangeAspect="1"/>
          </p:cNvPicPr>
          <p:nvPr/>
        </p:nvPicPr>
        <p:blipFill>
          <a:blip r:embed="rId3"/>
          <a:stretch>
            <a:fillRect/>
          </a:stretch>
        </p:blipFill>
        <p:spPr>
          <a:xfrm>
            <a:off x="6299717" y="1783080"/>
            <a:ext cx="4389120" cy="3291840"/>
          </a:xfrm>
          <a:prstGeom prst="rect">
            <a:avLst/>
          </a:prstGeom>
        </p:spPr>
      </p:pic>
      <p:pic>
        <p:nvPicPr>
          <p:cNvPr id="12" name="Picture 11" descr="Chart, line chart&#10;&#10;Description automatically generated">
            <a:extLst>
              <a:ext uri="{FF2B5EF4-FFF2-40B4-BE49-F238E27FC236}">
                <a16:creationId xmlns:a16="http://schemas.microsoft.com/office/drawing/2014/main" id="{59F9349D-57F6-A435-A416-958AED86F225}"/>
              </a:ext>
            </a:extLst>
          </p:cNvPr>
          <p:cNvPicPr>
            <a:picLocks noChangeAspect="1"/>
          </p:cNvPicPr>
          <p:nvPr/>
        </p:nvPicPr>
        <p:blipFill>
          <a:blip r:embed="rId4"/>
          <a:stretch>
            <a:fillRect/>
          </a:stretch>
        </p:blipFill>
        <p:spPr>
          <a:xfrm>
            <a:off x="1593448" y="1783080"/>
            <a:ext cx="4389120" cy="3291840"/>
          </a:xfrm>
          <a:prstGeom prst="rect">
            <a:avLst/>
          </a:prstGeom>
        </p:spPr>
      </p:pic>
    </p:spTree>
    <p:extLst>
      <p:ext uri="{BB962C8B-B14F-4D97-AF65-F5344CB8AC3E}">
        <p14:creationId xmlns:p14="http://schemas.microsoft.com/office/powerpoint/2010/main" val="1566154863"/>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IE-Template_Black_WideScreen" id="{CF520D35-A22F-844A-831D-D13D9A162F28}" vid="{6C82ACD1-7B7C-AC47-A99D-8473E06A49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313FA03F64B74995B24244FA857D78" ma:contentTypeVersion="13" ma:contentTypeDescription="Create a new document." ma:contentTypeScope="" ma:versionID="806337df6195ac14b0582d46e4089476">
  <xsd:schema xmlns:xsd="http://www.w3.org/2001/XMLSchema" xmlns:xs="http://www.w3.org/2001/XMLSchema" xmlns:p="http://schemas.microsoft.com/office/2006/metadata/properties" xmlns:ns3="9ec9cfdd-8593-498d-918b-bc540129da35" xmlns:ns4="1c5d1d22-6f85-47dd-ba5e-15ba7d8d549f" targetNamespace="http://schemas.microsoft.com/office/2006/metadata/properties" ma:root="true" ma:fieldsID="4cc1fec47a488896b1bd776e8d67c7ae" ns3:_="" ns4:_="">
    <xsd:import namespace="9ec9cfdd-8593-498d-918b-bc540129da35"/>
    <xsd:import namespace="1c5d1d22-6f85-47dd-ba5e-15ba7d8d549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c9cfdd-8593-498d-918b-bc540129da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5d1d22-6f85-47dd-ba5e-15ba7d8d549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28FF8-3B80-486B-9BDD-B03CE3300B2A}">
  <ds:schemaRefs>
    <ds:schemaRef ds:uri="1c5d1d22-6f85-47dd-ba5e-15ba7d8d549f"/>
    <ds:schemaRef ds:uri="9ec9cfdd-8593-498d-918b-bc540129da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351AB7-7F61-4338-8C48-EE4AA8AD5D29}">
  <ds:schemaRefs>
    <ds:schemaRef ds:uri="1c5d1d22-6f85-47dd-ba5e-15ba7d8d549f"/>
    <ds:schemaRef ds:uri="9ec9cfdd-8593-498d-918b-bc540129da3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33B8BB-1102-476D-958A-2F71646618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PU-ME-Template_Black_WideScreen</Template>
  <Application>Microsoft Office PowerPoint</Application>
  <PresentationFormat>Widescreen</PresentationFormat>
  <Slides>11</Slides>
  <Notes>5</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Purdue2</vt:lpstr>
      <vt:lpstr>Fiber-Free Treatment for Attenuation of HVAC Noise  ME-2004 Duct Treatment Design</vt:lpstr>
      <vt:lpstr>Design Characteristics</vt:lpstr>
      <vt:lpstr>System Illustration and Modeling</vt:lpstr>
      <vt:lpstr>Part  i) Complex Axial Wavenumber Solutions</vt:lpstr>
      <vt:lpstr>Part  i) Complex Axial Wavenumber Solutions</vt:lpstr>
      <vt:lpstr>Part ii-iii) Attenuation Constant &amp; Least Attenuated Mode</vt:lpstr>
      <vt:lpstr>Part iv) Mode Shape Evolution</vt:lpstr>
      <vt:lpstr>Part iv) Mode Shape Evolution cont.</vt:lpstr>
      <vt:lpstr>Part iv) Mode Shape Evolution cont.</vt:lpstr>
      <vt:lpstr>Part iv) Mode Shape Evolution cont.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Pierce Masters</dc:creator>
  <cp:revision>1</cp:revision>
  <dcterms:created xsi:type="dcterms:W3CDTF">2022-04-13T23:14:04Z</dcterms:created>
  <dcterms:modified xsi:type="dcterms:W3CDTF">2022-05-04T13:07:58Z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0x0101002B313FA03F64B74995B24244FA857D78</vt:lpwstr>
  </property>
</Properties>
</file>